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25" r:id="rId5"/>
  </p:sldMasterIdLst>
  <p:notesMasterIdLst>
    <p:notesMasterId r:id="rId21"/>
  </p:notesMasterIdLst>
  <p:sldIdLst>
    <p:sldId id="258" r:id="rId6"/>
    <p:sldId id="262" r:id="rId7"/>
    <p:sldId id="260" r:id="rId8"/>
    <p:sldId id="263" r:id="rId9"/>
    <p:sldId id="268" r:id="rId10"/>
    <p:sldId id="277" r:id="rId11"/>
    <p:sldId id="278" r:id="rId12"/>
    <p:sldId id="267" r:id="rId13"/>
    <p:sldId id="257" r:id="rId14"/>
    <p:sldId id="275" r:id="rId15"/>
    <p:sldId id="276" r:id="rId16"/>
    <p:sldId id="273" r:id="rId17"/>
    <p:sldId id="271" r:id="rId18"/>
    <p:sldId id="264"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glind Magnusdottir" initials="BM" lastIdx="0" clrIdx="0">
    <p:extLst>
      <p:ext uri="{19B8F6BF-5375-455C-9EA6-DF929625EA0E}">
        <p15:presenceInfo xmlns:p15="http://schemas.microsoft.com/office/powerpoint/2012/main" userId="a21f459d82af3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CC99"/>
    <a:srgbClr val="FFE5E5"/>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695" autoAdjust="0"/>
  </p:normalViewPr>
  <p:slideViewPr>
    <p:cSldViewPr snapToGrid="0">
      <p:cViewPr varScale="1">
        <p:scale>
          <a:sx n="68" d="100"/>
          <a:sy n="68" d="100"/>
        </p:scale>
        <p:origin x="11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E0668-5D6E-8948-89A6-FEF6AAEF2114}" type="doc">
      <dgm:prSet loTypeId="urn:microsoft.com/office/officeart/2005/8/layout/hList1" loCatId="" qsTypeId="urn:microsoft.com/office/officeart/2005/8/quickstyle/simple1" qsCatId="simple" csTypeId="urn:microsoft.com/office/officeart/2005/8/colors/accent2_2" csCatId="accent2" phldr="1"/>
      <dgm:spPr/>
      <dgm:t>
        <a:bodyPr/>
        <a:lstStyle/>
        <a:p>
          <a:endParaRPr lang="en-US"/>
        </a:p>
      </dgm:t>
    </dgm:pt>
    <dgm:pt modelId="{2DFA96FE-7B69-4D4E-9592-B593C051947F}">
      <dgm:prSet phldrT="[Text]" custT="1"/>
      <dgm:spPr>
        <a:solidFill>
          <a:schemeClr val="tx1">
            <a:lumMod val="65000"/>
            <a:lumOff val="35000"/>
          </a:schemeClr>
        </a:solidFill>
      </dgm:spPr>
      <dgm:t>
        <a:bodyPr/>
        <a:lstStyle/>
        <a:p>
          <a:r>
            <a:rPr lang="en-US" sz="3200" dirty="0" smtClean="0"/>
            <a:t>Government issued</a:t>
          </a:r>
          <a:endParaRPr lang="en-US" sz="3200" dirty="0"/>
        </a:p>
      </dgm:t>
    </dgm:pt>
    <dgm:pt modelId="{AA60766A-1D13-A643-9F50-6F693D04FC54}" type="parTrans" cxnId="{1215841E-4079-7A42-A15C-9F67E5B50196}">
      <dgm:prSet/>
      <dgm:spPr/>
      <dgm:t>
        <a:bodyPr/>
        <a:lstStyle/>
        <a:p>
          <a:endParaRPr lang="en-US"/>
        </a:p>
      </dgm:t>
    </dgm:pt>
    <dgm:pt modelId="{6DDB74EC-FBEE-1C48-9DB1-EDAD341524D0}" type="sibTrans" cxnId="{1215841E-4079-7A42-A15C-9F67E5B50196}">
      <dgm:prSet/>
      <dgm:spPr/>
      <dgm:t>
        <a:bodyPr/>
        <a:lstStyle/>
        <a:p>
          <a:endParaRPr lang="en-US"/>
        </a:p>
      </dgm:t>
    </dgm:pt>
    <dgm:pt modelId="{59A52E58-24A1-6A45-8001-452D62A8DC5C}">
      <dgm:prSet phldrT="[Text]" custT="1"/>
      <dgm:spPr>
        <a:solidFill>
          <a:schemeClr val="bg1">
            <a:lumMod val="75000"/>
            <a:alpha val="90000"/>
          </a:schemeClr>
        </a:solidFill>
      </dgm:spPr>
      <dgm:t>
        <a:bodyPr/>
        <a:lstStyle/>
        <a:p>
          <a:r>
            <a:rPr lang="en-US" sz="2400" dirty="0" smtClean="0"/>
            <a:t>7</a:t>
          </a:r>
          <a:endParaRPr lang="en-US" sz="2400" dirty="0"/>
        </a:p>
      </dgm:t>
    </dgm:pt>
    <dgm:pt modelId="{929844E6-2BB3-C645-B7F8-99229322F957}" type="parTrans" cxnId="{36B1BD18-B8FB-424E-B543-6AC715841AD4}">
      <dgm:prSet/>
      <dgm:spPr/>
      <dgm:t>
        <a:bodyPr/>
        <a:lstStyle/>
        <a:p>
          <a:endParaRPr lang="en-US"/>
        </a:p>
      </dgm:t>
    </dgm:pt>
    <dgm:pt modelId="{F1D00EC0-F316-BD46-BB57-B48DF047EC3D}" type="sibTrans" cxnId="{36B1BD18-B8FB-424E-B543-6AC715841AD4}">
      <dgm:prSet/>
      <dgm:spPr/>
      <dgm:t>
        <a:bodyPr/>
        <a:lstStyle/>
        <a:p>
          <a:endParaRPr lang="en-US"/>
        </a:p>
      </dgm:t>
    </dgm:pt>
    <dgm:pt modelId="{8A7B26DA-E1C1-9F4E-B368-FE28FF6F92CB}">
      <dgm:prSet phldrT="[Text]" custT="1"/>
      <dgm:spPr>
        <a:solidFill>
          <a:schemeClr val="tx1">
            <a:lumMod val="65000"/>
            <a:lumOff val="35000"/>
          </a:schemeClr>
        </a:solidFill>
      </dgm:spPr>
      <dgm:t>
        <a:bodyPr/>
        <a:lstStyle/>
        <a:p>
          <a:r>
            <a:rPr lang="en-US" sz="2800" dirty="0" smtClean="0"/>
            <a:t>Aca-</a:t>
          </a:r>
          <a:r>
            <a:rPr lang="en-US" sz="2800" dirty="0" err="1" smtClean="0"/>
            <a:t>demic</a:t>
          </a:r>
          <a:r>
            <a:rPr lang="en-US" sz="2800" dirty="0" smtClean="0"/>
            <a:t> article / book</a:t>
          </a:r>
          <a:endParaRPr lang="en-US" sz="2800" dirty="0"/>
        </a:p>
      </dgm:t>
    </dgm:pt>
    <dgm:pt modelId="{656FA107-AE30-644D-A4DD-1DF6BB28F22F}" type="parTrans" cxnId="{CEA4C300-8A17-6746-9C66-69D4C591A0D3}">
      <dgm:prSet/>
      <dgm:spPr/>
      <dgm:t>
        <a:bodyPr/>
        <a:lstStyle/>
        <a:p>
          <a:endParaRPr lang="en-US"/>
        </a:p>
      </dgm:t>
    </dgm:pt>
    <dgm:pt modelId="{9DF81BB6-AB2F-A741-8BB0-40D86AE604F5}" type="sibTrans" cxnId="{CEA4C300-8A17-6746-9C66-69D4C591A0D3}">
      <dgm:prSet/>
      <dgm:spPr/>
      <dgm:t>
        <a:bodyPr/>
        <a:lstStyle/>
        <a:p>
          <a:endParaRPr lang="en-US"/>
        </a:p>
      </dgm:t>
    </dgm:pt>
    <dgm:pt modelId="{A0F67A57-B1FE-DA4E-AAA1-1005626C3FD3}">
      <dgm:prSet phldrT="[Text]" custT="1"/>
      <dgm:spPr>
        <a:solidFill>
          <a:schemeClr val="bg1">
            <a:lumMod val="75000"/>
            <a:alpha val="90000"/>
          </a:schemeClr>
        </a:solidFill>
      </dgm:spPr>
      <dgm:t>
        <a:bodyPr/>
        <a:lstStyle/>
        <a:p>
          <a:r>
            <a:rPr lang="en-US" sz="2800" dirty="0" smtClean="0"/>
            <a:t>1 article</a:t>
          </a:r>
          <a:endParaRPr lang="en-US" sz="2800" dirty="0"/>
        </a:p>
      </dgm:t>
    </dgm:pt>
    <dgm:pt modelId="{72F5A241-D77F-2A4D-A553-BA64E5D0F1AE}" type="parTrans" cxnId="{838501AC-EA8C-FC45-B6CA-2A5A4E12AAD0}">
      <dgm:prSet/>
      <dgm:spPr/>
      <dgm:t>
        <a:bodyPr/>
        <a:lstStyle/>
        <a:p>
          <a:endParaRPr lang="en-US"/>
        </a:p>
      </dgm:t>
    </dgm:pt>
    <dgm:pt modelId="{BB5A676B-2FF2-4541-A38B-544DC77A815E}" type="sibTrans" cxnId="{838501AC-EA8C-FC45-B6CA-2A5A4E12AAD0}">
      <dgm:prSet/>
      <dgm:spPr/>
      <dgm:t>
        <a:bodyPr/>
        <a:lstStyle/>
        <a:p>
          <a:endParaRPr lang="en-US"/>
        </a:p>
      </dgm:t>
    </dgm:pt>
    <dgm:pt modelId="{F60DD81A-7304-C24E-A87F-D0DA671246F6}">
      <dgm:prSet phldrT="[Text]" custT="1"/>
      <dgm:spPr>
        <a:solidFill>
          <a:schemeClr val="tx1">
            <a:lumMod val="65000"/>
            <a:lumOff val="35000"/>
          </a:schemeClr>
        </a:solidFill>
      </dgm:spPr>
      <dgm:t>
        <a:bodyPr/>
        <a:lstStyle/>
        <a:p>
          <a:r>
            <a:rPr lang="en-US" sz="4000" dirty="0" smtClean="0"/>
            <a:t>Reports</a:t>
          </a:r>
          <a:endParaRPr lang="en-US" sz="4000" dirty="0"/>
        </a:p>
      </dgm:t>
    </dgm:pt>
    <dgm:pt modelId="{578D0B06-EFD1-C147-B6BB-55F484FFDF32}" type="parTrans" cxnId="{7FB79FF3-DD4F-BE4F-A5C4-54BF45098943}">
      <dgm:prSet/>
      <dgm:spPr/>
      <dgm:t>
        <a:bodyPr/>
        <a:lstStyle/>
        <a:p>
          <a:endParaRPr lang="en-US"/>
        </a:p>
      </dgm:t>
    </dgm:pt>
    <dgm:pt modelId="{2310F9C0-0891-A543-8D68-1A59632F379B}" type="sibTrans" cxnId="{7FB79FF3-DD4F-BE4F-A5C4-54BF45098943}">
      <dgm:prSet/>
      <dgm:spPr/>
      <dgm:t>
        <a:bodyPr/>
        <a:lstStyle/>
        <a:p>
          <a:endParaRPr lang="en-US"/>
        </a:p>
      </dgm:t>
    </dgm:pt>
    <dgm:pt modelId="{6FDC0978-35E0-6D42-93B5-A63F6D0DE458}">
      <dgm:prSet phldrT="[Text]"/>
      <dgm:spPr>
        <a:solidFill>
          <a:schemeClr val="bg1">
            <a:lumMod val="75000"/>
            <a:alpha val="90000"/>
          </a:schemeClr>
        </a:solidFill>
      </dgm:spPr>
      <dgm:t>
        <a:bodyPr/>
        <a:lstStyle/>
        <a:p>
          <a:r>
            <a:rPr lang="en-US" sz="3200" dirty="0" smtClean="0">
              <a:highlight>
                <a:srgbClr val="FFFF00"/>
              </a:highlight>
            </a:rPr>
            <a:t>22</a:t>
          </a:r>
          <a:endParaRPr lang="en-US" sz="3200" dirty="0">
            <a:highlight>
              <a:srgbClr val="FFFF00"/>
            </a:highlight>
          </a:endParaRPr>
        </a:p>
      </dgm:t>
    </dgm:pt>
    <dgm:pt modelId="{E10B3232-6606-514F-B9A4-C298097C5528}" type="parTrans" cxnId="{A04A5571-5BB0-E946-AB5C-494D9604D664}">
      <dgm:prSet/>
      <dgm:spPr/>
      <dgm:t>
        <a:bodyPr/>
        <a:lstStyle/>
        <a:p>
          <a:endParaRPr lang="en-US"/>
        </a:p>
      </dgm:t>
    </dgm:pt>
    <dgm:pt modelId="{D10649BF-E893-B04A-A623-B0A919846C93}" type="sibTrans" cxnId="{A04A5571-5BB0-E946-AB5C-494D9604D664}">
      <dgm:prSet/>
      <dgm:spPr/>
      <dgm:t>
        <a:bodyPr/>
        <a:lstStyle/>
        <a:p>
          <a:endParaRPr lang="en-US"/>
        </a:p>
      </dgm:t>
    </dgm:pt>
    <dgm:pt modelId="{AAF7E2F3-E542-4C1D-9DC1-F2AD0708C795}">
      <dgm:prSet phldrT="[Text]" custT="1"/>
      <dgm:spPr>
        <a:solidFill>
          <a:schemeClr val="bg1">
            <a:lumMod val="75000"/>
            <a:alpha val="90000"/>
          </a:schemeClr>
        </a:solidFill>
      </dgm:spPr>
      <dgm:t>
        <a:bodyPr/>
        <a:lstStyle/>
        <a:p>
          <a:endParaRPr lang="en-US" sz="1000" dirty="0"/>
        </a:p>
      </dgm:t>
    </dgm:pt>
    <dgm:pt modelId="{74AC863E-43DC-48EA-994A-F78AB8D15ECC}" type="parTrans" cxnId="{A721DD8E-076F-41C0-A388-1A2BAD7B7DB8}">
      <dgm:prSet/>
      <dgm:spPr/>
      <dgm:t>
        <a:bodyPr/>
        <a:lstStyle/>
        <a:p>
          <a:endParaRPr lang="en-US"/>
        </a:p>
      </dgm:t>
    </dgm:pt>
    <dgm:pt modelId="{7F98D651-05AC-462F-82FB-C6B854B58B57}" type="sibTrans" cxnId="{A721DD8E-076F-41C0-A388-1A2BAD7B7DB8}">
      <dgm:prSet/>
      <dgm:spPr/>
      <dgm:t>
        <a:bodyPr/>
        <a:lstStyle/>
        <a:p>
          <a:endParaRPr lang="en-US"/>
        </a:p>
      </dgm:t>
    </dgm:pt>
    <dgm:pt modelId="{C88609E1-2619-4209-BA0C-263E0A4D3308}">
      <dgm:prSet phldrT="[Text]" custT="1"/>
      <dgm:spPr>
        <a:solidFill>
          <a:schemeClr val="bg1">
            <a:lumMod val="75000"/>
            <a:alpha val="90000"/>
          </a:schemeClr>
        </a:solidFill>
      </dgm:spPr>
      <dgm:t>
        <a:bodyPr/>
        <a:lstStyle/>
        <a:p>
          <a:r>
            <a:rPr lang="en-US" sz="2800" dirty="0" smtClean="0"/>
            <a:t>2 books</a:t>
          </a:r>
          <a:endParaRPr lang="en-US" sz="2800" dirty="0"/>
        </a:p>
      </dgm:t>
    </dgm:pt>
    <dgm:pt modelId="{DDC792B0-179C-4C3F-8366-540D92D824F2}" type="parTrans" cxnId="{23521D86-6A20-4BA8-A8AC-21DCE70F4783}">
      <dgm:prSet/>
      <dgm:spPr/>
      <dgm:t>
        <a:bodyPr/>
        <a:lstStyle/>
        <a:p>
          <a:endParaRPr lang="en-US"/>
        </a:p>
      </dgm:t>
    </dgm:pt>
    <dgm:pt modelId="{53F788DA-714C-4A9A-9898-57D821E104AE}" type="sibTrans" cxnId="{23521D86-6A20-4BA8-A8AC-21DCE70F4783}">
      <dgm:prSet/>
      <dgm:spPr/>
      <dgm:t>
        <a:bodyPr/>
        <a:lstStyle/>
        <a:p>
          <a:endParaRPr lang="en-US"/>
        </a:p>
      </dgm:t>
    </dgm:pt>
    <dgm:pt modelId="{F7A78E4A-FE47-3640-BA90-8894CCEA74AE}" type="pres">
      <dgm:prSet presAssocID="{B98E0668-5D6E-8948-89A6-FEF6AAEF2114}" presName="Name0" presStyleCnt="0">
        <dgm:presLayoutVars>
          <dgm:dir/>
          <dgm:animLvl val="lvl"/>
          <dgm:resizeHandles val="exact"/>
        </dgm:presLayoutVars>
      </dgm:prSet>
      <dgm:spPr/>
      <dgm:t>
        <a:bodyPr/>
        <a:lstStyle/>
        <a:p>
          <a:endParaRPr lang="en-US"/>
        </a:p>
      </dgm:t>
    </dgm:pt>
    <dgm:pt modelId="{C7E90CD2-EEAA-CC46-8824-E3F91D4BDAA1}" type="pres">
      <dgm:prSet presAssocID="{2DFA96FE-7B69-4D4E-9592-B593C051947F}" presName="composite" presStyleCnt="0"/>
      <dgm:spPr/>
      <dgm:t>
        <a:bodyPr/>
        <a:lstStyle/>
        <a:p>
          <a:endParaRPr lang="en-US"/>
        </a:p>
      </dgm:t>
    </dgm:pt>
    <dgm:pt modelId="{70CE565E-72E5-C94A-B788-723D73CAC4EE}" type="pres">
      <dgm:prSet presAssocID="{2DFA96FE-7B69-4D4E-9592-B593C051947F}" presName="parTx" presStyleLbl="alignNode1" presStyleIdx="0" presStyleCnt="3" custScaleX="56974">
        <dgm:presLayoutVars>
          <dgm:chMax val="0"/>
          <dgm:chPref val="0"/>
          <dgm:bulletEnabled val="1"/>
        </dgm:presLayoutVars>
      </dgm:prSet>
      <dgm:spPr/>
      <dgm:t>
        <a:bodyPr/>
        <a:lstStyle/>
        <a:p>
          <a:endParaRPr lang="en-US"/>
        </a:p>
      </dgm:t>
    </dgm:pt>
    <dgm:pt modelId="{FA069023-F7E7-344B-AAAF-F2915596209F}" type="pres">
      <dgm:prSet presAssocID="{2DFA96FE-7B69-4D4E-9592-B593C051947F}" presName="desTx" presStyleLbl="alignAccFollowNode1" presStyleIdx="0" presStyleCnt="3" custScaleX="55998" custLinFactNeighborX="-3787" custLinFactNeighborY="952">
        <dgm:presLayoutVars>
          <dgm:bulletEnabled val="1"/>
        </dgm:presLayoutVars>
      </dgm:prSet>
      <dgm:spPr/>
      <dgm:t>
        <a:bodyPr/>
        <a:lstStyle/>
        <a:p>
          <a:endParaRPr lang="en-US"/>
        </a:p>
      </dgm:t>
    </dgm:pt>
    <dgm:pt modelId="{9C999878-BCE3-9A40-8E6D-17B54897A1FD}" type="pres">
      <dgm:prSet presAssocID="{6DDB74EC-FBEE-1C48-9DB1-EDAD341524D0}" presName="space" presStyleCnt="0"/>
      <dgm:spPr/>
      <dgm:t>
        <a:bodyPr/>
        <a:lstStyle/>
        <a:p>
          <a:endParaRPr lang="en-US"/>
        </a:p>
      </dgm:t>
    </dgm:pt>
    <dgm:pt modelId="{F5F63FD2-66B2-DD4D-8571-796CCEE4A211}" type="pres">
      <dgm:prSet presAssocID="{8A7B26DA-E1C1-9F4E-B368-FE28FF6F92CB}" presName="composite" presStyleCnt="0"/>
      <dgm:spPr/>
      <dgm:t>
        <a:bodyPr/>
        <a:lstStyle/>
        <a:p>
          <a:endParaRPr lang="en-US"/>
        </a:p>
      </dgm:t>
    </dgm:pt>
    <dgm:pt modelId="{17C9852A-2461-0C46-8C0B-104ADB95BF2F}" type="pres">
      <dgm:prSet presAssocID="{8A7B26DA-E1C1-9F4E-B368-FE28FF6F92CB}" presName="parTx" presStyleLbl="alignNode1" presStyleIdx="1" presStyleCnt="3" custScaleX="51904">
        <dgm:presLayoutVars>
          <dgm:chMax val="0"/>
          <dgm:chPref val="0"/>
          <dgm:bulletEnabled val="1"/>
        </dgm:presLayoutVars>
      </dgm:prSet>
      <dgm:spPr/>
      <dgm:t>
        <a:bodyPr/>
        <a:lstStyle/>
        <a:p>
          <a:endParaRPr lang="en-US"/>
        </a:p>
      </dgm:t>
    </dgm:pt>
    <dgm:pt modelId="{C3D1EC71-A8D1-C848-868B-B6E4C3BDD3A7}" type="pres">
      <dgm:prSet presAssocID="{8A7B26DA-E1C1-9F4E-B368-FE28FF6F92CB}" presName="desTx" presStyleLbl="alignAccFollowNode1" presStyleIdx="1" presStyleCnt="3" custScaleX="50325" custLinFactNeighborX="171" custLinFactNeighborY="-644">
        <dgm:presLayoutVars>
          <dgm:bulletEnabled val="1"/>
        </dgm:presLayoutVars>
      </dgm:prSet>
      <dgm:spPr/>
      <dgm:t>
        <a:bodyPr/>
        <a:lstStyle/>
        <a:p>
          <a:endParaRPr lang="en-US"/>
        </a:p>
      </dgm:t>
    </dgm:pt>
    <dgm:pt modelId="{59925CDF-40D8-744D-9E00-A08966D87980}" type="pres">
      <dgm:prSet presAssocID="{9DF81BB6-AB2F-A741-8BB0-40D86AE604F5}" presName="space" presStyleCnt="0"/>
      <dgm:spPr/>
      <dgm:t>
        <a:bodyPr/>
        <a:lstStyle/>
        <a:p>
          <a:endParaRPr lang="en-US"/>
        </a:p>
      </dgm:t>
    </dgm:pt>
    <dgm:pt modelId="{AEBC2A2A-3B48-9645-A886-A3A2B4D27C28}" type="pres">
      <dgm:prSet presAssocID="{F60DD81A-7304-C24E-A87F-D0DA671246F6}" presName="composite" presStyleCnt="0"/>
      <dgm:spPr/>
      <dgm:t>
        <a:bodyPr/>
        <a:lstStyle/>
        <a:p>
          <a:endParaRPr lang="en-US"/>
        </a:p>
      </dgm:t>
    </dgm:pt>
    <dgm:pt modelId="{1D7DBF88-DEE7-1142-9B81-C9EBFBBB34C6}" type="pres">
      <dgm:prSet presAssocID="{F60DD81A-7304-C24E-A87F-D0DA671246F6}" presName="parTx" presStyleLbl="alignNode1" presStyleIdx="2" presStyleCnt="3">
        <dgm:presLayoutVars>
          <dgm:chMax val="0"/>
          <dgm:chPref val="0"/>
          <dgm:bulletEnabled val="1"/>
        </dgm:presLayoutVars>
      </dgm:prSet>
      <dgm:spPr/>
      <dgm:t>
        <a:bodyPr/>
        <a:lstStyle/>
        <a:p>
          <a:endParaRPr lang="en-US"/>
        </a:p>
      </dgm:t>
    </dgm:pt>
    <dgm:pt modelId="{76BCDDE7-3C28-5343-96AB-D77ACF6448CC}" type="pres">
      <dgm:prSet presAssocID="{F60DD81A-7304-C24E-A87F-D0DA671246F6}" presName="desTx" presStyleLbl="alignAccFollowNode1" presStyleIdx="2" presStyleCnt="3" custScaleX="96518">
        <dgm:presLayoutVars>
          <dgm:bulletEnabled val="1"/>
        </dgm:presLayoutVars>
      </dgm:prSet>
      <dgm:spPr/>
      <dgm:t>
        <a:bodyPr/>
        <a:lstStyle/>
        <a:p>
          <a:endParaRPr lang="en-US"/>
        </a:p>
      </dgm:t>
    </dgm:pt>
  </dgm:ptLst>
  <dgm:cxnLst>
    <dgm:cxn modelId="{6EFB7315-47B6-FF41-88C9-A8454C379F49}" type="presOf" srcId="{6FDC0978-35E0-6D42-93B5-A63F6D0DE458}" destId="{76BCDDE7-3C28-5343-96AB-D77ACF6448CC}" srcOrd="0" destOrd="0" presId="urn:microsoft.com/office/officeart/2005/8/layout/hList1"/>
    <dgm:cxn modelId="{A721DD8E-076F-41C0-A388-1A2BAD7B7DB8}" srcId="{2DFA96FE-7B69-4D4E-9592-B593C051947F}" destId="{AAF7E2F3-E542-4C1D-9DC1-F2AD0708C795}" srcOrd="1" destOrd="0" parTransId="{74AC863E-43DC-48EA-994A-F78AB8D15ECC}" sibTransId="{7F98D651-05AC-462F-82FB-C6B854B58B57}"/>
    <dgm:cxn modelId="{A4F9B6D1-12FF-49A9-8605-9F1E48F065F1}" type="presOf" srcId="{AAF7E2F3-E542-4C1D-9DC1-F2AD0708C795}" destId="{FA069023-F7E7-344B-AAAF-F2915596209F}" srcOrd="0" destOrd="1" presId="urn:microsoft.com/office/officeart/2005/8/layout/hList1"/>
    <dgm:cxn modelId="{5BCB04E7-BD61-EB45-B01F-91B35B2BC083}" type="presOf" srcId="{F60DD81A-7304-C24E-A87F-D0DA671246F6}" destId="{1D7DBF88-DEE7-1142-9B81-C9EBFBBB34C6}" srcOrd="0" destOrd="0" presId="urn:microsoft.com/office/officeart/2005/8/layout/hList1"/>
    <dgm:cxn modelId="{B5E1A4EE-6C65-5D44-A7DB-AD4E55BFD949}" type="presOf" srcId="{B98E0668-5D6E-8948-89A6-FEF6AAEF2114}" destId="{F7A78E4A-FE47-3640-BA90-8894CCEA74AE}" srcOrd="0" destOrd="0" presId="urn:microsoft.com/office/officeart/2005/8/layout/hList1"/>
    <dgm:cxn modelId="{1215841E-4079-7A42-A15C-9F67E5B50196}" srcId="{B98E0668-5D6E-8948-89A6-FEF6AAEF2114}" destId="{2DFA96FE-7B69-4D4E-9592-B593C051947F}" srcOrd="0" destOrd="0" parTransId="{AA60766A-1D13-A643-9F50-6F693D04FC54}" sibTransId="{6DDB74EC-FBEE-1C48-9DB1-EDAD341524D0}"/>
    <dgm:cxn modelId="{36B1BD18-B8FB-424E-B543-6AC715841AD4}" srcId="{2DFA96FE-7B69-4D4E-9592-B593C051947F}" destId="{59A52E58-24A1-6A45-8001-452D62A8DC5C}" srcOrd="0" destOrd="0" parTransId="{929844E6-2BB3-C645-B7F8-99229322F957}" sibTransId="{F1D00EC0-F316-BD46-BB57-B48DF047EC3D}"/>
    <dgm:cxn modelId="{138C8322-B6BD-834F-BC0B-C75D73E8EC37}" type="presOf" srcId="{59A52E58-24A1-6A45-8001-452D62A8DC5C}" destId="{FA069023-F7E7-344B-AAAF-F2915596209F}" srcOrd="0" destOrd="0" presId="urn:microsoft.com/office/officeart/2005/8/layout/hList1"/>
    <dgm:cxn modelId="{15895742-DED4-1F41-B7FB-0D062021AAB2}" type="presOf" srcId="{8A7B26DA-E1C1-9F4E-B368-FE28FF6F92CB}" destId="{17C9852A-2461-0C46-8C0B-104ADB95BF2F}" srcOrd="0" destOrd="0" presId="urn:microsoft.com/office/officeart/2005/8/layout/hList1"/>
    <dgm:cxn modelId="{6A62BEAA-A3C8-6C4A-B8A0-73CB6D3EDBB8}" type="presOf" srcId="{2DFA96FE-7B69-4D4E-9592-B593C051947F}" destId="{70CE565E-72E5-C94A-B788-723D73CAC4EE}" srcOrd="0" destOrd="0" presId="urn:microsoft.com/office/officeart/2005/8/layout/hList1"/>
    <dgm:cxn modelId="{7FB79FF3-DD4F-BE4F-A5C4-54BF45098943}" srcId="{B98E0668-5D6E-8948-89A6-FEF6AAEF2114}" destId="{F60DD81A-7304-C24E-A87F-D0DA671246F6}" srcOrd="2" destOrd="0" parTransId="{578D0B06-EFD1-C147-B6BB-55F484FFDF32}" sibTransId="{2310F9C0-0891-A543-8D68-1A59632F379B}"/>
    <dgm:cxn modelId="{A04A5571-5BB0-E946-AB5C-494D9604D664}" srcId="{F60DD81A-7304-C24E-A87F-D0DA671246F6}" destId="{6FDC0978-35E0-6D42-93B5-A63F6D0DE458}" srcOrd="0" destOrd="0" parTransId="{E10B3232-6606-514F-B9A4-C298097C5528}" sibTransId="{D10649BF-E893-B04A-A623-B0A919846C93}"/>
    <dgm:cxn modelId="{DB27CCBF-D927-4F11-B264-CC6DF602EE7A}" type="presOf" srcId="{C88609E1-2619-4209-BA0C-263E0A4D3308}" destId="{C3D1EC71-A8D1-C848-868B-B6E4C3BDD3A7}" srcOrd="0" destOrd="1" presId="urn:microsoft.com/office/officeart/2005/8/layout/hList1"/>
    <dgm:cxn modelId="{CEA4C300-8A17-6746-9C66-69D4C591A0D3}" srcId="{B98E0668-5D6E-8948-89A6-FEF6AAEF2114}" destId="{8A7B26DA-E1C1-9F4E-B368-FE28FF6F92CB}" srcOrd="1" destOrd="0" parTransId="{656FA107-AE30-644D-A4DD-1DF6BB28F22F}" sibTransId="{9DF81BB6-AB2F-A741-8BB0-40D86AE604F5}"/>
    <dgm:cxn modelId="{23521D86-6A20-4BA8-A8AC-21DCE70F4783}" srcId="{8A7B26DA-E1C1-9F4E-B368-FE28FF6F92CB}" destId="{C88609E1-2619-4209-BA0C-263E0A4D3308}" srcOrd="1" destOrd="0" parTransId="{DDC792B0-179C-4C3F-8366-540D92D824F2}" sibTransId="{53F788DA-714C-4A9A-9898-57D821E104AE}"/>
    <dgm:cxn modelId="{838501AC-EA8C-FC45-B6CA-2A5A4E12AAD0}" srcId="{8A7B26DA-E1C1-9F4E-B368-FE28FF6F92CB}" destId="{A0F67A57-B1FE-DA4E-AAA1-1005626C3FD3}" srcOrd="0" destOrd="0" parTransId="{72F5A241-D77F-2A4D-A553-BA64E5D0F1AE}" sibTransId="{BB5A676B-2FF2-4541-A38B-544DC77A815E}"/>
    <dgm:cxn modelId="{F0596583-E113-E94E-8487-273973B92D9A}" type="presOf" srcId="{A0F67A57-B1FE-DA4E-AAA1-1005626C3FD3}" destId="{C3D1EC71-A8D1-C848-868B-B6E4C3BDD3A7}" srcOrd="0" destOrd="0" presId="urn:microsoft.com/office/officeart/2005/8/layout/hList1"/>
    <dgm:cxn modelId="{7D8A500A-E587-F14A-A1E4-F73DF8329751}" type="presParOf" srcId="{F7A78E4A-FE47-3640-BA90-8894CCEA74AE}" destId="{C7E90CD2-EEAA-CC46-8824-E3F91D4BDAA1}" srcOrd="0" destOrd="0" presId="urn:microsoft.com/office/officeart/2005/8/layout/hList1"/>
    <dgm:cxn modelId="{305EDF60-2E13-9C48-827D-D15672358952}" type="presParOf" srcId="{C7E90CD2-EEAA-CC46-8824-E3F91D4BDAA1}" destId="{70CE565E-72E5-C94A-B788-723D73CAC4EE}" srcOrd="0" destOrd="0" presId="urn:microsoft.com/office/officeart/2005/8/layout/hList1"/>
    <dgm:cxn modelId="{49A3A5BC-1B45-8040-B5E9-4A097ED15E4A}" type="presParOf" srcId="{C7E90CD2-EEAA-CC46-8824-E3F91D4BDAA1}" destId="{FA069023-F7E7-344B-AAAF-F2915596209F}" srcOrd="1" destOrd="0" presId="urn:microsoft.com/office/officeart/2005/8/layout/hList1"/>
    <dgm:cxn modelId="{F193D885-DCCC-5B43-83BA-40C21CF8E71A}" type="presParOf" srcId="{F7A78E4A-FE47-3640-BA90-8894CCEA74AE}" destId="{9C999878-BCE3-9A40-8E6D-17B54897A1FD}" srcOrd="1" destOrd="0" presId="urn:microsoft.com/office/officeart/2005/8/layout/hList1"/>
    <dgm:cxn modelId="{C3153AB0-E1DC-2D48-A1D6-DC581367575D}" type="presParOf" srcId="{F7A78E4A-FE47-3640-BA90-8894CCEA74AE}" destId="{F5F63FD2-66B2-DD4D-8571-796CCEE4A211}" srcOrd="2" destOrd="0" presId="urn:microsoft.com/office/officeart/2005/8/layout/hList1"/>
    <dgm:cxn modelId="{9D413F5A-1B18-EF4C-B97C-0F3759B915C5}" type="presParOf" srcId="{F5F63FD2-66B2-DD4D-8571-796CCEE4A211}" destId="{17C9852A-2461-0C46-8C0B-104ADB95BF2F}" srcOrd="0" destOrd="0" presId="urn:microsoft.com/office/officeart/2005/8/layout/hList1"/>
    <dgm:cxn modelId="{52E8FDAE-F06F-1143-8DEF-8045BD43E5EF}" type="presParOf" srcId="{F5F63FD2-66B2-DD4D-8571-796CCEE4A211}" destId="{C3D1EC71-A8D1-C848-868B-B6E4C3BDD3A7}" srcOrd="1" destOrd="0" presId="urn:microsoft.com/office/officeart/2005/8/layout/hList1"/>
    <dgm:cxn modelId="{3854333E-F6C5-D347-8CE0-E8C33EFB62D3}" type="presParOf" srcId="{F7A78E4A-FE47-3640-BA90-8894CCEA74AE}" destId="{59925CDF-40D8-744D-9E00-A08966D87980}" srcOrd="3" destOrd="0" presId="urn:microsoft.com/office/officeart/2005/8/layout/hList1"/>
    <dgm:cxn modelId="{F44F09D8-D96C-894F-9C39-B8A7F83E5A98}" type="presParOf" srcId="{F7A78E4A-FE47-3640-BA90-8894CCEA74AE}" destId="{AEBC2A2A-3B48-9645-A886-A3A2B4D27C28}" srcOrd="4" destOrd="0" presId="urn:microsoft.com/office/officeart/2005/8/layout/hList1"/>
    <dgm:cxn modelId="{44122558-385D-6340-A833-675E174D23BC}" type="presParOf" srcId="{AEBC2A2A-3B48-9645-A886-A3A2B4D27C28}" destId="{1D7DBF88-DEE7-1142-9B81-C9EBFBBB34C6}" srcOrd="0" destOrd="0" presId="urn:microsoft.com/office/officeart/2005/8/layout/hList1"/>
    <dgm:cxn modelId="{C542C598-67BD-ED44-8DB8-00D12E9D4C1E}" type="presParOf" srcId="{AEBC2A2A-3B48-9645-A886-A3A2B4D27C28}" destId="{76BCDDE7-3C28-5343-96AB-D77ACF6448C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8E0668-5D6E-8948-89A6-FEF6AAEF2114}" type="doc">
      <dgm:prSet loTypeId="urn:microsoft.com/office/officeart/2005/8/layout/hList1" loCatId="" qsTypeId="urn:microsoft.com/office/officeart/2005/8/quickstyle/simple1" qsCatId="simple" csTypeId="urn:microsoft.com/office/officeart/2005/8/colors/accent2_2" csCatId="accent2" phldr="1"/>
      <dgm:spPr/>
      <dgm:t>
        <a:bodyPr/>
        <a:lstStyle/>
        <a:p>
          <a:endParaRPr lang="en-US"/>
        </a:p>
      </dgm:t>
    </dgm:pt>
    <dgm:pt modelId="{2DFA96FE-7B69-4D4E-9592-B593C051947F}">
      <dgm:prSet phldrT="[Text]" custT="1"/>
      <dgm:spPr>
        <a:solidFill>
          <a:schemeClr val="tx1">
            <a:lumMod val="65000"/>
            <a:lumOff val="35000"/>
          </a:schemeClr>
        </a:solidFill>
      </dgm:spPr>
      <dgm:t>
        <a:bodyPr/>
        <a:lstStyle/>
        <a:p>
          <a:r>
            <a:rPr lang="en-US" sz="3200" dirty="0" smtClean="0"/>
            <a:t>Domestic</a:t>
          </a:r>
          <a:endParaRPr lang="en-US" sz="3200" dirty="0"/>
        </a:p>
      </dgm:t>
    </dgm:pt>
    <dgm:pt modelId="{AA60766A-1D13-A643-9F50-6F693D04FC54}" type="parTrans" cxnId="{1215841E-4079-7A42-A15C-9F67E5B50196}">
      <dgm:prSet/>
      <dgm:spPr/>
      <dgm:t>
        <a:bodyPr/>
        <a:lstStyle/>
        <a:p>
          <a:endParaRPr lang="en-US"/>
        </a:p>
      </dgm:t>
    </dgm:pt>
    <dgm:pt modelId="{6DDB74EC-FBEE-1C48-9DB1-EDAD341524D0}" type="sibTrans" cxnId="{1215841E-4079-7A42-A15C-9F67E5B50196}">
      <dgm:prSet/>
      <dgm:spPr/>
      <dgm:t>
        <a:bodyPr/>
        <a:lstStyle/>
        <a:p>
          <a:endParaRPr lang="en-US"/>
        </a:p>
      </dgm:t>
    </dgm:pt>
    <dgm:pt modelId="{59A52E58-24A1-6A45-8001-452D62A8DC5C}">
      <dgm:prSet phldrT="[Text]" custT="1"/>
      <dgm:spPr>
        <a:solidFill>
          <a:schemeClr val="bg1">
            <a:lumMod val="75000"/>
            <a:alpha val="90000"/>
          </a:schemeClr>
        </a:solidFill>
      </dgm:spPr>
      <dgm:t>
        <a:bodyPr/>
        <a:lstStyle/>
        <a:p>
          <a:r>
            <a:rPr lang="en-US" sz="2400" dirty="0" smtClean="0"/>
            <a:t>2 in the REF-list</a:t>
          </a:r>
          <a:endParaRPr lang="en-US" sz="2400" dirty="0"/>
        </a:p>
      </dgm:t>
    </dgm:pt>
    <dgm:pt modelId="{929844E6-2BB3-C645-B7F8-99229322F957}" type="parTrans" cxnId="{36B1BD18-B8FB-424E-B543-6AC715841AD4}">
      <dgm:prSet/>
      <dgm:spPr/>
      <dgm:t>
        <a:bodyPr/>
        <a:lstStyle/>
        <a:p>
          <a:endParaRPr lang="en-US"/>
        </a:p>
      </dgm:t>
    </dgm:pt>
    <dgm:pt modelId="{F1D00EC0-F316-BD46-BB57-B48DF047EC3D}" type="sibTrans" cxnId="{36B1BD18-B8FB-424E-B543-6AC715841AD4}">
      <dgm:prSet/>
      <dgm:spPr/>
      <dgm:t>
        <a:bodyPr/>
        <a:lstStyle/>
        <a:p>
          <a:endParaRPr lang="en-US"/>
        </a:p>
      </dgm:t>
    </dgm:pt>
    <dgm:pt modelId="{8A7B26DA-E1C1-9F4E-B368-FE28FF6F92CB}">
      <dgm:prSet phldrT="[Text]" custT="1"/>
      <dgm:spPr>
        <a:solidFill>
          <a:schemeClr val="tx1">
            <a:lumMod val="65000"/>
            <a:lumOff val="35000"/>
          </a:schemeClr>
        </a:solidFill>
      </dgm:spPr>
      <dgm:t>
        <a:bodyPr/>
        <a:lstStyle/>
        <a:p>
          <a:r>
            <a:rPr lang="en-US" sz="3200" dirty="0"/>
            <a:t>Nordic</a:t>
          </a:r>
        </a:p>
      </dgm:t>
    </dgm:pt>
    <dgm:pt modelId="{656FA107-AE30-644D-A4DD-1DF6BB28F22F}" type="parTrans" cxnId="{CEA4C300-8A17-6746-9C66-69D4C591A0D3}">
      <dgm:prSet/>
      <dgm:spPr/>
      <dgm:t>
        <a:bodyPr/>
        <a:lstStyle/>
        <a:p>
          <a:endParaRPr lang="en-US"/>
        </a:p>
      </dgm:t>
    </dgm:pt>
    <dgm:pt modelId="{9DF81BB6-AB2F-A741-8BB0-40D86AE604F5}" type="sibTrans" cxnId="{CEA4C300-8A17-6746-9C66-69D4C591A0D3}">
      <dgm:prSet/>
      <dgm:spPr/>
      <dgm:t>
        <a:bodyPr/>
        <a:lstStyle/>
        <a:p>
          <a:endParaRPr lang="en-US"/>
        </a:p>
      </dgm:t>
    </dgm:pt>
    <dgm:pt modelId="{A0F67A57-B1FE-DA4E-AAA1-1005626C3FD3}">
      <dgm:prSet phldrT="[Text]" custT="1"/>
      <dgm:spPr>
        <a:solidFill>
          <a:schemeClr val="bg1">
            <a:lumMod val="75000"/>
            <a:alpha val="90000"/>
          </a:schemeClr>
        </a:solidFill>
      </dgm:spPr>
      <dgm:t>
        <a:bodyPr/>
        <a:lstStyle/>
        <a:p>
          <a:r>
            <a:rPr lang="en-US" sz="3200" dirty="0" smtClean="0"/>
            <a:t>0</a:t>
          </a:r>
          <a:endParaRPr lang="en-US" sz="3200" dirty="0"/>
        </a:p>
      </dgm:t>
    </dgm:pt>
    <dgm:pt modelId="{72F5A241-D77F-2A4D-A553-BA64E5D0F1AE}" type="parTrans" cxnId="{838501AC-EA8C-FC45-B6CA-2A5A4E12AAD0}">
      <dgm:prSet/>
      <dgm:spPr/>
      <dgm:t>
        <a:bodyPr/>
        <a:lstStyle/>
        <a:p>
          <a:endParaRPr lang="en-US"/>
        </a:p>
      </dgm:t>
    </dgm:pt>
    <dgm:pt modelId="{BB5A676B-2FF2-4541-A38B-544DC77A815E}" type="sibTrans" cxnId="{838501AC-EA8C-FC45-B6CA-2A5A4E12AAD0}">
      <dgm:prSet/>
      <dgm:spPr/>
      <dgm:t>
        <a:bodyPr/>
        <a:lstStyle/>
        <a:p>
          <a:endParaRPr lang="en-US"/>
        </a:p>
      </dgm:t>
    </dgm:pt>
    <dgm:pt modelId="{F60DD81A-7304-C24E-A87F-D0DA671246F6}">
      <dgm:prSet phldrT="[Text]" custT="1"/>
      <dgm:spPr>
        <a:solidFill>
          <a:schemeClr val="tx1">
            <a:lumMod val="65000"/>
            <a:lumOff val="35000"/>
          </a:schemeClr>
        </a:solidFill>
      </dgm:spPr>
      <dgm:t>
        <a:bodyPr/>
        <a:lstStyle/>
        <a:p>
          <a:r>
            <a:rPr lang="en-US" sz="3200" dirty="0"/>
            <a:t>International</a:t>
          </a:r>
        </a:p>
      </dgm:t>
    </dgm:pt>
    <dgm:pt modelId="{578D0B06-EFD1-C147-B6BB-55F484FFDF32}" type="parTrans" cxnId="{7FB79FF3-DD4F-BE4F-A5C4-54BF45098943}">
      <dgm:prSet/>
      <dgm:spPr/>
      <dgm:t>
        <a:bodyPr/>
        <a:lstStyle/>
        <a:p>
          <a:endParaRPr lang="en-US"/>
        </a:p>
      </dgm:t>
    </dgm:pt>
    <dgm:pt modelId="{2310F9C0-0891-A543-8D68-1A59632F379B}" type="sibTrans" cxnId="{7FB79FF3-DD4F-BE4F-A5C4-54BF45098943}">
      <dgm:prSet/>
      <dgm:spPr/>
      <dgm:t>
        <a:bodyPr/>
        <a:lstStyle/>
        <a:p>
          <a:endParaRPr lang="en-US"/>
        </a:p>
      </dgm:t>
    </dgm:pt>
    <dgm:pt modelId="{6FDC0978-35E0-6D42-93B5-A63F6D0DE458}">
      <dgm:prSet phldrT="[Text]" custT="1"/>
      <dgm:spPr>
        <a:solidFill>
          <a:schemeClr val="bg1">
            <a:lumMod val="75000"/>
            <a:alpha val="90000"/>
          </a:schemeClr>
        </a:solidFill>
      </dgm:spPr>
      <dgm:t>
        <a:bodyPr/>
        <a:lstStyle/>
        <a:p>
          <a:endParaRPr lang="en-US" sz="1000" dirty="0">
            <a:highlight>
              <a:srgbClr val="FFFF00"/>
            </a:highlight>
          </a:endParaRPr>
        </a:p>
      </dgm:t>
    </dgm:pt>
    <dgm:pt modelId="{E10B3232-6606-514F-B9A4-C298097C5528}" type="parTrans" cxnId="{A04A5571-5BB0-E946-AB5C-494D9604D664}">
      <dgm:prSet/>
      <dgm:spPr/>
      <dgm:t>
        <a:bodyPr/>
        <a:lstStyle/>
        <a:p>
          <a:endParaRPr lang="en-US"/>
        </a:p>
      </dgm:t>
    </dgm:pt>
    <dgm:pt modelId="{D10649BF-E893-B04A-A623-B0A919846C93}" type="sibTrans" cxnId="{A04A5571-5BB0-E946-AB5C-494D9604D664}">
      <dgm:prSet/>
      <dgm:spPr/>
      <dgm:t>
        <a:bodyPr/>
        <a:lstStyle/>
        <a:p>
          <a:endParaRPr lang="en-US"/>
        </a:p>
      </dgm:t>
    </dgm:pt>
    <dgm:pt modelId="{AAF7E2F3-E542-4C1D-9DC1-F2AD0708C795}">
      <dgm:prSet phldrT="[Text]" custT="1"/>
      <dgm:spPr>
        <a:solidFill>
          <a:schemeClr val="bg1">
            <a:lumMod val="75000"/>
            <a:alpha val="90000"/>
          </a:schemeClr>
        </a:solidFill>
      </dgm:spPr>
      <dgm:t>
        <a:bodyPr/>
        <a:lstStyle/>
        <a:p>
          <a:endParaRPr lang="en-US" sz="1000" dirty="0"/>
        </a:p>
      </dgm:t>
    </dgm:pt>
    <dgm:pt modelId="{74AC863E-43DC-48EA-994A-F78AB8D15ECC}" type="parTrans" cxnId="{A721DD8E-076F-41C0-A388-1A2BAD7B7DB8}">
      <dgm:prSet/>
      <dgm:spPr/>
      <dgm:t>
        <a:bodyPr/>
        <a:lstStyle/>
        <a:p>
          <a:endParaRPr lang="en-US"/>
        </a:p>
      </dgm:t>
    </dgm:pt>
    <dgm:pt modelId="{7F98D651-05AC-462F-82FB-C6B854B58B57}" type="sibTrans" cxnId="{A721DD8E-076F-41C0-A388-1A2BAD7B7DB8}">
      <dgm:prSet/>
      <dgm:spPr/>
      <dgm:t>
        <a:bodyPr/>
        <a:lstStyle/>
        <a:p>
          <a:endParaRPr lang="en-US"/>
        </a:p>
      </dgm:t>
    </dgm:pt>
    <dgm:pt modelId="{07EA3820-4283-4279-9058-3E19957D88C9}">
      <dgm:prSet phldrT="[Text]" custT="1"/>
      <dgm:spPr>
        <a:solidFill>
          <a:schemeClr val="bg1">
            <a:lumMod val="75000"/>
            <a:alpha val="90000"/>
          </a:schemeClr>
        </a:solidFill>
      </dgm:spPr>
      <dgm:t>
        <a:bodyPr/>
        <a:lstStyle/>
        <a:p>
          <a:r>
            <a:rPr lang="en-US" sz="2400" dirty="0" smtClean="0"/>
            <a:t>7 in-text citations in laws, regulations and curriculum guides</a:t>
          </a:r>
          <a:endParaRPr lang="en-US" sz="2400" dirty="0"/>
        </a:p>
      </dgm:t>
    </dgm:pt>
    <dgm:pt modelId="{3A7B4B61-75F8-4019-88F4-32B5F991BCE0}" type="parTrans" cxnId="{87D26205-460F-4D5C-B37A-6A83524AED42}">
      <dgm:prSet/>
      <dgm:spPr/>
      <dgm:t>
        <a:bodyPr/>
        <a:lstStyle/>
        <a:p>
          <a:endParaRPr lang="en-US"/>
        </a:p>
      </dgm:t>
    </dgm:pt>
    <dgm:pt modelId="{A867CE82-896C-4FB5-ADFD-D2FF9C539922}" type="sibTrans" cxnId="{87D26205-460F-4D5C-B37A-6A83524AED42}">
      <dgm:prSet/>
      <dgm:spPr/>
      <dgm:t>
        <a:bodyPr/>
        <a:lstStyle/>
        <a:p>
          <a:endParaRPr lang="en-US"/>
        </a:p>
      </dgm:t>
    </dgm:pt>
    <dgm:pt modelId="{A6AB4FAD-7EF2-4FCB-8AEC-0D8DA470CA33}">
      <dgm:prSet custT="1"/>
      <dgm:spPr/>
      <dgm:t>
        <a:bodyPr/>
        <a:lstStyle/>
        <a:p>
          <a:r>
            <a:rPr lang="en-US" sz="3200" dirty="0" smtClean="0"/>
            <a:t>24 references:</a:t>
          </a:r>
        </a:p>
      </dgm:t>
    </dgm:pt>
    <dgm:pt modelId="{7DA24D47-D6D4-4DC2-BC90-803B68D024F5}" type="parTrans" cxnId="{FA232551-4DC5-4C5F-92E9-3DE0C69F4888}">
      <dgm:prSet/>
      <dgm:spPr/>
      <dgm:t>
        <a:bodyPr/>
        <a:lstStyle/>
        <a:p>
          <a:endParaRPr lang="en-US"/>
        </a:p>
      </dgm:t>
    </dgm:pt>
    <dgm:pt modelId="{655E9EC8-02B4-452C-BDF0-9EAC2B14075B}" type="sibTrans" cxnId="{FA232551-4DC5-4C5F-92E9-3DE0C69F4888}">
      <dgm:prSet/>
      <dgm:spPr/>
      <dgm:t>
        <a:bodyPr/>
        <a:lstStyle/>
        <a:p>
          <a:endParaRPr lang="en-US"/>
        </a:p>
      </dgm:t>
    </dgm:pt>
    <dgm:pt modelId="{8BA1821B-A143-4C2D-8EEE-7D231CAAA859}">
      <dgm:prSet custT="1"/>
      <dgm:spPr/>
      <dgm:t>
        <a:bodyPr/>
        <a:lstStyle/>
        <a:p>
          <a:r>
            <a:rPr lang="en-US" sz="3200" dirty="0" smtClean="0">
              <a:solidFill>
                <a:srgbClr val="FF0000"/>
              </a:solidFill>
            </a:rPr>
            <a:t>11 OECD publications</a:t>
          </a:r>
        </a:p>
      </dgm:t>
    </dgm:pt>
    <dgm:pt modelId="{AC3C0E19-CD4A-461A-93B0-42ABBE3559C5}" type="parTrans" cxnId="{5171134F-138C-48DC-94ED-317533585E9A}">
      <dgm:prSet/>
      <dgm:spPr/>
      <dgm:t>
        <a:bodyPr/>
        <a:lstStyle/>
        <a:p>
          <a:endParaRPr lang="en-US"/>
        </a:p>
      </dgm:t>
    </dgm:pt>
    <dgm:pt modelId="{FABD28FF-39D0-41C9-B6ED-94A312AB478D}" type="sibTrans" cxnId="{5171134F-138C-48DC-94ED-317533585E9A}">
      <dgm:prSet/>
      <dgm:spPr/>
      <dgm:t>
        <a:bodyPr/>
        <a:lstStyle/>
        <a:p>
          <a:endParaRPr lang="en-US"/>
        </a:p>
      </dgm:t>
    </dgm:pt>
    <dgm:pt modelId="{FE893588-6809-4916-A419-854D2FD7A096}">
      <dgm:prSet custT="1"/>
      <dgm:spPr/>
      <dgm:t>
        <a:bodyPr/>
        <a:lstStyle/>
        <a:p>
          <a:r>
            <a:rPr lang="en-US" sz="3200" dirty="0" smtClean="0"/>
            <a:t>3 McKinsey</a:t>
          </a:r>
        </a:p>
      </dgm:t>
    </dgm:pt>
    <dgm:pt modelId="{563452D9-6134-43D7-BEED-05E501F98784}" type="parTrans" cxnId="{CADF8B9C-694B-46EC-BF23-3ED22D651B3C}">
      <dgm:prSet/>
      <dgm:spPr/>
      <dgm:t>
        <a:bodyPr/>
        <a:lstStyle/>
        <a:p>
          <a:endParaRPr lang="en-US"/>
        </a:p>
      </dgm:t>
    </dgm:pt>
    <dgm:pt modelId="{BC85217C-8CD2-4805-A278-B0E63A84C028}" type="sibTrans" cxnId="{CADF8B9C-694B-46EC-BF23-3ED22D651B3C}">
      <dgm:prSet/>
      <dgm:spPr/>
      <dgm:t>
        <a:bodyPr/>
        <a:lstStyle/>
        <a:p>
          <a:endParaRPr lang="en-US"/>
        </a:p>
      </dgm:t>
    </dgm:pt>
    <dgm:pt modelId="{3255F066-8F69-4BDE-9272-0AA5CA4DDA10}">
      <dgm:prSet custT="1"/>
      <dgm:spPr/>
      <dgm:t>
        <a:bodyPr/>
        <a:lstStyle/>
        <a:p>
          <a:r>
            <a:rPr lang="en-US" sz="3200" dirty="0" smtClean="0"/>
            <a:t>4 (European </a:t>
          </a:r>
          <a:r>
            <a:rPr lang="en-US" sz="3200" dirty="0" err="1" smtClean="0"/>
            <a:t>instit</a:t>
          </a:r>
          <a:r>
            <a:rPr lang="en-US" sz="3200" dirty="0" smtClean="0"/>
            <a:t>.)</a:t>
          </a:r>
        </a:p>
      </dgm:t>
    </dgm:pt>
    <dgm:pt modelId="{EAF1F959-2071-47CB-B0AD-A9748D917BFE}" type="parTrans" cxnId="{C9147DC5-0951-48C7-BB5E-25C6E7B30C21}">
      <dgm:prSet/>
      <dgm:spPr/>
      <dgm:t>
        <a:bodyPr/>
        <a:lstStyle/>
        <a:p>
          <a:endParaRPr lang="en-US"/>
        </a:p>
      </dgm:t>
    </dgm:pt>
    <dgm:pt modelId="{C9F1A3AD-5970-4B08-90E5-6F69BFFA25C9}" type="sibTrans" cxnId="{C9147DC5-0951-48C7-BB5E-25C6E7B30C21}">
      <dgm:prSet/>
      <dgm:spPr/>
      <dgm:t>
        <a:bodyPr/>
        <a:lstStyle/>
        <a:p>
          <a:endParaRPr lang="en-US"/>
        </a:p>
      </dgm:t>
    </dgm:pt>
    <dgm:pt modelId="{C3F19C8B-CC6F-4FDE-804E-2CC647CB81CF}">
      <dgm:prSet custT="1"/>
      <dgm:spPr/>
      <dgm:t>
        <a:bodyPr/>
        <a:lstStyle/>
        <a:p>
          <a:r>
            <a:rPr lang="en-US" sz="3200" dirty="0" smtClean="0"/>
            <a:t>6 others</a:t>
          </a:r>
        </a:p>
      </dgm:t>
    </dgm:pt>
    <dgm:pt modelId="{E04541A7-BF08-41F2-AA57-4ED03D8994E7}" type="parTrans" cxnId="{ABDD37E3-B39B-498A-B93B-77C8480B8A27}">
      <dgm:prSet/>
      <dgm:spPr/>
    </dgm:pt>
    <dgm:pt modelId="{AED62D5C-0D40-4A1E-AEA4-1D4003640BC7}" type="sibTrans" cxnId="{ABDD37E3-B39B-498A-B93B-77C8480B8A27}">
      <dgm:prSet/>
      <dgm:spPr/>
    </dgm:pt>
    <dgm:pt modelId="{F7A78E4A-FE47-3640-BA90-8894CCEA74AE}" type="pres">
      <dgm:prSet presAssocID="{B98E0668-5D6E-8948-89A6-FEF6AAEF2114}" presName="Name0" presStyleCnt="0">
        <dgm:presLayoutVars>
          <dgm:dir/>
          <dgm:animLvl val="lvl"/>
          <dgm:resizeHandles val="exact"/>
        </dgm:presLayoutVars>
      </dgm:prSet>
      <dgm:spPr/>
      <dgm:t>
        <a:bodyPr/>
        <a:lstStyle/>
        <a:p>
          <a:endParaRPr lang="en-US"/>
        </a:p>
      </dgm:t>
    </dgm:pt>
    <dgm:pt modelId="{C7E90CD2-EEAA-CC46-8824-E3F91D4BDAA1}" type="pres">
      <dgm:prSet presAssocID="{2DFA96FE-7B69-4D4E-9592-B593C051947F}" presName="composite" presStyleCnt="0"/>
      <dgm:spPr/>
      <dgm:t>
        <a:bodyPr/>
        <a:lstStyle/>
        <a:p>
          <a:endParaRPr lang="en-US"/>
        </a:p>
      </dgm:t>
    </dgm:pt>
    <dgm:pt modelId="{70CE565E-72E5-C94A-B788-723D73CAC4EE}" type="pres">
      <dgm:prSet presAssocID="{2DFA96FE-7B69-4D4E-9592-B593C051947F}" presName="parTx" presStyleLbl="alignNode1" presStyleIdx="0" presStyleCnt="3" custScaleX="52684">
        <dgm:presLayoutVars>
          <dgm:chMax val="0"/>
          <dgm:chPref val="0"/>
          <dgm:bulletEnabled val="1"/>
        </dgm:presLayoutVars>
      </dgm:prSet>
      <dgm:spPr/>
      <dgm:t>
        <a:bodyPr/>
        <a:lstStyle/>
        <a:p>
          <a:endParaRPr lang="en-US"/>
        </a:p>
      </dgm:t>
    </dgm:pt>
    <dgm:pt modelId="{FA069023-F7E7-344B-AAAF-F2915596209F}" type="pres">
      <dgm:prSet presAssocID="{2DFA96FE-7B69-4D4E-9592-B593C051947F}" presName="desTx" presStyleLbl="alignAccFollowNode1" presStyleIdx="0" presStyleCnt="3" custScaleX="53537" custLinFactNeighborX="-3787" custLinFactNeighborY="952">
        <dgm:presLayoutVars>
          <dgm:bulletEnabled val="1"/>
        </dgm:presLayoutVars>
      </dgm:prSet>
      <dgm:spPr/>
      <dgm:t>
        <a:bodyPr/>
        <a:lstStyle/>
        <a:p>
          <a:endParaRPr lang="en-US"/>
        </a:p>
      </dgm:t>
    </dgm:pt>
    <dgm:pt modelId="{9C999878-BCE3-9A40-8E6D-17B54897A1FD}" type="pres">
      <dgm:prSet presAssocID="{6DDB74EC-FBEE-1C48-9DB1-EDAD341524D0}" presName="space" presStyleCnt="0"/>
      <dgm:spPr/>
      <dgm:t>
        <a:bodyPr/>
        <a:lstStyle/>
        <a:p>
          <a:endParaRPr lang="en-US"/>
        </a:p>
      </dgm:t>
    </dgm:pt>
    <dgm:pt modelId="{F5F63FD2-66B2-DD4D-8571-796CCEE4A211}" type="pres">
      <dgm:prSet presAssocID="{8A7B26DA-E1C1-9F4E-B368-FE28FF6F92CB}" presName="composite" presStyleCnt="0"/>
      <dgm:spPr/>
      <dgm:t>
        <a:bodyPr/>
        <a:lstStyle/>
        <a:p>
          <a:endParaRPr lang="en-US"/>
        </a:p>
      </dgm:t>
    </dgm:pt>
    <dgm:pt modelId="{17C9852A-2461-0C46-8C0B-104ADB95BF2F}" type="pres">
      <dgm:prSet presAssocID="{8A7B26DA-E1C1-9F4E-B368-FE28FF6F92CB}" presName="parTx" presStyleLbl="alignNode1" presStyleIdx="1" presStyleCnt="3" custScaleX="36852">
        <dgm:presLayoutVars>
          <dgm:chMax val="0"/>
          <dgm:chPref val="0"/>
          <dgm:bulletEnabled val="1"/>
        </dgm:presLayoutVars>
      </dgm:prSet>
      <dgm:spPr/>
      <dgm:t>
        <a:bodyPr/>
        <a:lstStyle/>
        <a:p>
          <a:endParaRPr lang="en-US"/>
        </a:p>
      </dgm:t>
    </dgm:pt>
    <dgm:pt modelId="{C3D1EC71-A8D1-C848-868B-B6E4C3BDD3A7}" type="pres">
      <dgm:prSet presAssocID="{8A7B26DA-E1C1-9F4E-B368-FE28FF6F92CB}" presName="desTx" presStyleLbl="alignAccFollowNode1" presStyleIdx="1" presStyleCnt="3" custScaleX="36610" custLinFactNeighborX="171" custLinFactNeighborY="-644">
        <dgm:presLayoutVars>
          <dgm:bulletEnabled val="1"/>
        </dgm:presLayoutVars>
      </dgm:prSet>
      <dgm:spPr/>
      <dgm:t>
        <a:bodyPr/>
        <a:lstStyle/>
        <a:p>
          <a:endParaRPr lang="en-US"/>
        </a:p>
      </dgm:t>
    </dgm:pt>
    <dgm:pt modelId="{59925CDF-40D8-744D-9E00-A08966D87980}" type="pres">
      <dgm:prSet presAssocID="{9DF81BB6-AB2F-A741-8BB0-40D86AE604F5}" presName="space" presStyleCnt="0"/>
      <dgm:spPr/>
      <dgm:t>
        <a:bodyPr/>
        <a:lstStyle/>
        <a:p>
          <a:endParaRPr lang="en-US"/>
        </a:p>
      </dgm:t>
    </dgm:pt>
    <dgm:pt modelId="{AEBC2A2A-3B48-9645-A886-A3A2B4D27C28}" type="pres">
      <dgm:prSet presAssocID="{F60DD81A-7304-C24E-A87F-D0DA671246F6}" presName="composite" presStyleCnt="0"/>
      <dgm:spPr/>
      <dgm:t>
        <a:bodyPr/>
        <a:lstStyle/>
        <a:p>
          <a:endParaRPr lang="en-US"/>
        </a:p>
      </dgm:t>
    </dgm:pt>
    <dgm:pt modelId="{1D7DBF88-DEE7-1142-9B81-C9EBFBBB34C6}" type="pres">
      <dgm:prSet presAssocID="{F60DD81A-7304-C24E-A87F-D0DA671246F6}" presName="parTx" presStyleLbl="alignNode1" presStyleIdx="2" presStyleCnt="3">
        <dgm:presLayoutVars>
          <dgm:chMax val="0"/>
          <dgm:chPref val="0"/>
          <dgm:bulletEnabled val="1"/>
        </dgm:presLayoutVars>
      </dgm:prSet>
      <dgm:spPr/>
      <dgm:t>
        <a:bodyPr/>
        <a:lstStyle/>
        <a:p>
          <a:endParaRPr lang="en-US"/>
        </a:p>
      </dgm:t>
    </dgm:pt>
    <dgm:pt modelId="{76BCDDE7-3C28-5343-96AB-D77ACF6448CC}" type="pres">
      <dgm:prSet presAssocID="{F60DD81A-7304-C24E-A87F-D0DA671246F6}" presName="desTx" presStyleLbl="alignAccFollowNode1" presStyleIdx="2" presStyleCnt="3" custScaleX="96518">
        <dgm:presLayoutVars>
          <dgm:bulletEnabled val="1"/>
        </dgm:presLayoutVars>
      </dgm:prSet>
      <dgm:spPr/>
      <dgm:t>
        <a:bodyPr/>
        <a:lstStyle/>
        <a:p>
          <a:endParaRPr lang="en-US"/>
        </a:p>
      </dgm:t>
    </dgm:pt>
  </dgm:ptLst>
  <dgm:cxnLst>
    <dgm:cxn modelId="{6EFB7315-47B6-FF41-88C9-A8454C379F49}" type="presOf" srcId="{6FDC0978-35E0-6D42-93B5-A63F6D0DE458}" destId="{76BCDDE7-3C28-5343-96AB-D77ACF6448CC}" srcOrd="0" destOrd="0" presId="urn:microsoft.com/office/officeart/2005/8/layout/hList1"/>
    <dgm:cxn modelId="{A721DD8E-076F-41C0-A388-1A2BAD7B7DB8}" srcId="{2DFA96FE-7B69-4D4E-9592-B593C051947F}" destId="{AAF7E2F3-E542-4C1D-9DC1-F2AD0708C795}" srcOrd="2" destOrd="0" parTransId="{74AC863E-43DC-48EA-994A-F78AB8D15ECC}" sibTransId="{7F98D651-05AC-462F-82FB-C6B854B58B57}"/>
    <dgm:cxn modelId="{A4F9B6D1-12FF-49A9-8605-9F1E48F065F1}" type="presOf" srcId="{AAF7E2F3-E542-4C1D-9DC1-F2AD0708C795}" destId="{FA069023-F7E7-344B-AAAF-F2915596209F}" srcOrd="0" destOrd="2" presId="urn:microsoft.com/office/officeart/2005/8/layout/hList1"/>
    <dgm:cxn modelId="{5BCB04E7-BD61-EB45-B01F-91B35B2BC083}" type="presOf" srcId="{F60DD81A-7304-C24E-A87F-D0DA671246F6}" destId="{1D7DBF88-DEE7-1142-9B81-C9EBFBBB34C6}" srcOrd="0" destOrd="0" presId="urn:microsoft.com/office/officeart/2005/8/layout/hList1"/>
    <dgm:cxn modelId="{B5E1A4EE-6C65-5D44-A7DB-AD4E55BFD949}" type="presOf" srcId="{B98E0668-5D6E-8948-89A6-FEF6AAEF2114}" destId="{F7A78E4A-FE47-3640-BA90-8894CCEA74AE}" srcOrd="0" destOrd="0" presId="urn:microsoft.com/office/officeart/2005/8/layout/hList1"/>
    <dgm:cxn modelId="{1215841E-4079-7A42-A15C-9F67E5B50196}" srcId="{B98E0668-5D6E-8948-89A6-FEF6AAEF2114}" destId="{2DFA96FE-7B69-4D4E-9592-B593C051947F}" srcOrd="0" destOrd="0" parTransId="{AA60766A-1D13-A643-9F50-6F693D04FC54}" sibTransId="{6DDB74EC-FBEE-1C48-9DB1-EDAD341524D0}"/>
    <dgm:cxn modelId="{36B1BD18-B8FB-424E-B543-6AC715841AD4}" srcId="{2DFA96FE-7B69-4D4E-9592-B593C051947F}" destId="{59A52E58-24A1-6A45-8001-452D62A8DC5C}" srcOrd="0" destOrd="0" parTransId="{929844E6-2BB3-C645-B7F8-99229322F957}" sibTransId="{F1D00EC0-F316-BD46-BB57-B48DF047EC3D}"/>
    <dgm:cxn modelId="{138C8322-B6BD-834F-BC0B-C75D73E8EC37}" type="presOf" srcId="{59A52E58-24A1-6A45-8001-452D62A8DC5C}" destId="{FA069023-F7E7-344B-AAAF-F2915596209F}" srcOrd="0" destOrd="0" presId="urn:microsoft.com/office/officeart/2005/8/layout/hList1"/>
    <dgm:cxn modelId="{C9147DC5-0951-48C7-BB5E-25C6E7B30C21}" srcId="{A6AB4FAD-7EF2-4FCB-8AEC-0D8DA470CA33}" destId="{3255F066-8F69-4BDE-9272-0AA5CA4DDA10}" srcOrd="2" destOrd="0" parTransId="{EAF1F959-2071-47CB-B0AD-A9748D917BFE}" sibTransId="{C9F1A3AD-5970-4B08-90E5-6F69BFFA25C9}"/>
    <dgm:cxn modelId="{15895742-DED4-1F41-B7FB-0D062021AAB2}" type="presOf" srcId="{8A7B26DA-E1C1-9F4E-B368-FE28FF6F92CB}" destId="{17C9852A-2461-0C46-8C0B-104ADB95BF2F}" srcOrd="0" destOrd="0" presId="urn:microsoft.com/office/officeart/2005/8/layout/hList1"/>
    <dgm:cxn modelId="{CADF8B9C-694B-46EC-BF23-3ED22D651B3C}" srcId="{A6AB4FAD-7EF2-4FCB-8AEC-0D8DA470CA33}" destId="{FE893588-6809-4916-A419-854D2FD7A096}" srcOrd="1" destOrd="0" parTransId="{563452D9-6134-43D7-BEED-05E501F98784}" sibTransId="{BC85217C-8CD2-4805-A278-B0E63A84C028}"/>
    <dgm:cxn modelId="{5171134F-138C-48DC-94ED-317533585E9A}" srcId="{A6AB4FAD-7EF2-4FCB-8AEC-0D8DA470CA33}" destId="{8BA1821B-A143-4C2D-8EEE-7D231CAAA859}" srcOrd="0" destOrd="0" parTransId="{AC3C0E19-CD4A-461A-93B0-42ABBE3559C5}" sibTransId="{FABD28FF-39D0-41C9-B6ED-94A312AB478D}"/>
    <dgm:cxn modelId="{ABDD37E3-B39B-498A-B93B-77C8480B8A27}" srcId="{A6AB4FAD-7EF2-4FCB-8AEC-0D8DA470CA33}" destId="{C3F19C8B-CC6F-4FDE-804E-2CC647CB81CF}" srcOrd="3" destOrd="0" parTransId="{E04541A7-BF08-41F2-AA57-4ED03D8994E7}" sibTransId="{AED62D5C-0D40-4A1E-AEA4-1D4003640BC7}"/>
    <dgm:cxn modelId="{6A62BEAA-A3C8-6C4A-B8A0-73CB6D3EDBB8}" type="presOf" srcId="{2DFA96FE-7B69-4D4E-9592-B593C051947F}" destId="{70CE565E-72E5-C94A-B788-723D73CAC4EE}" srcOrd="0" destOrd="0" presId="urn:microsoft.com/office/officeart/2005/8/layout/hList1"/>
    <dgm:cxn modelId="{6CC98607-C6D9-4694-AD79-C8497E4F0A64}" type="presOf" srcId="{07EA3820-4283-4279-9058-3E19957D88C9}" destId="{FA069023-F7E7-344B-AAAF-F2915596209F}" srcOrd="0" destOrd="1" presId="urn:microsoft.com/office/officeart/2005/8/layout/hList1"/>
    <dgm:cxn modelId="{489FF4C3-3746-4B51-B4CE-19A7CC325277}" type="presOf" srcId="{3255F066-8F69-4BDE-9272-0AA5CA4DDA10}" destId="{76BCDDE7-3C28-5343-96AB-D77ACF6448CC}" srcOrd="0" destOrd="4" presId="urn:microsoft.com/office/officeart/2005/8/layout/hList1"/>
    <dgm:cxn modelId="{029A84CD-DD5D-4FDF-B73A-B3616CD61E91}" type="presOf" srcId="{C3F19C8B-CC6F-4FDE-804E-2CC647CB81CF}" destId="{76BCDDE7-3C28-5343-96AB-D77ACF6448CC}" srcOrd="0" destOrd="5" presId="urn:microsoft.com/office/officeart/2005/8/layout/hList1"/>
    <dgm:cxn modelId="{7FB79FF3-DD4F-BE4F-A5C4-54BF45098943}" srcId="{B98E0668-5D6E-8948-89A6-FEF6AAEF2114}" destId="{F60DD81A-7304-C24E-A87F-D0DA671246F6}" srcOrd="2" destOrd="0" parTransId="{578D0B06-EFD1-C147-B6BB-55F484FFDF32}" sibTransId="{2310F9C0-0891-A543-8D68-1A59632F379B}"/>
    <dgm:cxn modelId="{A04A5571-5BB0-E946-AB5C-494D9604D664}" srcId="{F60DD81A-7304-C24E-A87F-D0DA671246F6}" destId="{6FDC0978-35E0-6D42-93B5-A63F6D0DE458}" srcOrd="0" destOrd="0" parTransId="{E10B3232-6606-514F-B9A4-C298097C5528}" sibTransId="{D10649BF-E893-B04A-A623-B0A919846C93}"/>
    <dgm:cxn modelId="{41F1CF04-33A9-4A76-B60C-41BC112C24C8}" type="presOf" srcId="{8BA1821B-A143-4C2D-8EEE-7D231CAAA859}" destId="{76BCDDE7-3C28-5343-96AB-D77ACF6448CC}" srcOrd="0" destOrd="2" presId="urn:microsoft.com/office/officeart/2005/8/layout/hList1"/>
    <dgm:cxn modelId="{075A27C5-00FB-4E39-A12C-C60EF6A1D05E}" type="presOf" srcId="{A6AB4FAD-7EF2-4FCB-8AEC-0D8DA470CA33}" destId="{76BCDDE7-3C28-5343-96AB-D77ACF6448CC}" srcOrd="0" destOrd="1" presId="urn:microsoft.com/office/officeart/2005/8/layout/hList1"/>
    <dgm:cxn modelId="{CEA4C300-8A17-6746-9C66-69D4C591A0D3}" srcId="{B98E0668-5D6E-8948-89A6-FEF6AAEF2114}" destId="{8A7B26DA-E1C1-9F4E-B368-FE28FF6F92CB}" srcOrd="1" destOrd="0" parTransId="{656FA107-AE30-644D-A4DD-1DF6BB28F22F}" sibTransId="{9DF81BB6-AB2F-A741-8BB0-40D86AE604F5}"/>
    <dgm:cxn modelId="{FA232551-4DC5-4C5F-92E9-3DE0C69F4888}" srcId="{F60DD81A-7304-C24E-A87F-D0DA671246F6}" destId="{A6AB4FAD-7EF2-4FCB-8AEC-0D8DA470CA33}" srcOrd="1" destOrd="0" parTransId="{7DA24D47-D6D4-4DC2-BC90-803B68D024F5}" sibTransId="{655E9EC8-02B4-452C-BDF0-9EAC2B14075B}"/>
    <dgm:cxn modelId="{C9B8C28A-4EC7-4841-A6D9-8359BE1FFEC4}" type="presOf" srcId="{FE893588-6809-4916-A419-854D2FD7A096}" destId="{76BCDDE7-3C28-5343-96AB-D77ACF6448CC}" srcOrd="0" destOrd="3" presId="urn:microsoft.com/office/officeart/2005/8/layout/hList1"/>
    <dgm:cxn modelId="{838501AC-EA8C-FC45-B6CA-2A5A4E12AAD0}" srcId="{8A7B26DA-E1C1-9F4E-B368-FE28FF6F92CB}" destId="{A0F67A57-B1FE-DA4E-AAA1-1005626C3FD3}" srcOrd="0" destOrd="0" parTransId="{72F5A241-D77F-2A4D-A553-BA64E5D0F1AE}" sibTransId="{BB5A676B-2FF2-4541-A38B-544DC77A815E}"/>
    <dgm:cxn modelId="{F0596583-E113-E94E-8487-273973B92D9A}" type="presOf" srcId="{A0F67A57-B1FE-DA4E-AAA1-1005626C3FD3}" destId="{C3D1EC71-A8D1-C848-868B-B6E4C3BDD3A7}" srcOrd="0" destOrd="0" presId="urn:microsoft.com/office/officeart/2005/8/layout/hList1"/>
    <dgm:cxn modelId="{87D26205-460F-4D5C-B37A-6A83524AED42}" srcId="{2DFA96FE-7B69-4D4E-9592-B593C051947F}" destId="{07EA3820-4283-4279-9058-3E19957D88C9}" srcOrd="1" destOrd="0" parTransId="{3A7B4B61-75F8-4019-88F4-32B5F991BCE0}" sibTransId="{A867CE82-896C-4FB5-ADFD-D2FF9C539922}"/>
    <dgm:cxn modelId="{7D8A500A-E587-F14A-A1E4-F73DF8329751}" type="presParOf" srcId="{F7A78E4A-FE47-3640-BA90-8894CCEA74AE}" destId="{C7E90CD2-EEAA-CC46-8824-E3F91D4BDAA1}" srcOrd="0" destOrd="0" presId="urn:microsoft.com/office/officeart/2005/8/layout/hList1"/>
    <dgm:cxn modelId="{305EDF60-2E13-9C48-827D-D15672358952}" type="presParOf" srcId="{C7E90CD2-EEAA-CC46-8824-E3F91D4BDAA1}" destId="{70CE565E-72E5-C94A-B788-723D73CAC4EE}" srcOrd="0" destOrd="0" presId="urn:microsoft.com/office/officeart/2005/8/layout/hList1"/>
    <dgm:cxn modelId="{49A3A5BC-1B45-8040-B5E9-4A097ED15E4A}" type="presParOf" srcId="{C7E90CD2-EEAA-CC46-8824-E3F91D4BDAA1}" destId="{FA069023-F7E7-344B-AAAF-F2915596209F}" srcOrd="1" destOrd="0" presId="urn:microsoft.com/office/officeart/2005/8/layout/hList1"/>
    <dgm:cxn modelId="{F193D885-DCCC-5B43-83BA-40C21CF8E71A}" type="presParOf" srcId="{F7A78E4A-FE47-3640-BA90-8894CCEA74AE}" destId="{9C999878-BCE3-9A40-8E6D-17B54897A1FD}" srcOrd="1" destOrd="0" presId="urn:microsoft.com/office/officeart/2005/8/layout/hList1"/>
    <dgm:cxn modelId="{C3153AB0-E1DC-2D48-A1D6-DC581367575D}" type="presParOf" srcId="{F7A78E4A-FE47-3640-BA90-8894CCEA74AE}" destId="{F5F63FD2-66B2-DD4D-8571-796CCEE4A211}" srcOrd="2" destOrd="0" presId="urn:microsoft.com/office/officeart/2005/8/layout/hList1"/>
    <dgm:cxn modelId="{9D413F5A-1B18-EF4C-B97C-0F3759B915C5}" type="presParOf" srcId="{F5F63FD2-66B2-DD4D-8571-796CCEE4A211}" destId="{17C9852A-2461-0C46-8C0B-104ADB95BF2F}" srcOrd="0" destOrd="0" presId="urn:microsoft.com/office/officeart/2005/8/layout/hList1"/>
    <dgm:cxn modelId="{52E8FDAE-F06F-1143-8DEF-8045BD43E5EF}" type="presParOf" srcId="{F5F63FD2-66B2-DD4D-8571-796CCEE4A211}" destId="{C3D1EC71-A8D1-C848-868B-B6E4C3BDD3A7}" srcOrd="1" destOrd="0" presId="urn:microsoft.com/office/officeart/2005/8/layout/hList1"/>
    <dgm:cxn modelId="{3854333E-F6C5-D347-8CE0-E8C33EFB62D3}" type="presParOf" srcId="{F7A78E4A-FE47-3640-BA90-8894CCEA74AE}" destId="{59925CDF-40D8-744D-9E00-A08966D87980}" srcOrd="3" destOrd="0" presId="urn:microsoft.com/office/officeart/2005/8/layout/hList1"/>
    <dgm:cxn modelId="{F44F09D8-D96C-894F-9C39-B8A7F83E5A98}" type="presParOf" srcId="{F7A78E4A-FE47-3640-BA90-8894CCEA74AE}" destId="{AEBC2A2A-3B48-9645-A886-A3A2B4D27C28}" srcOrd="4" destOrd="0" presId="urn:microsoft.com/office/officeart/2005/8/layout/hList1"/>
    <dgm:cxn modelId="{44122558-385D-6340-A833-675E174D23BC}" type="presParOf" srcId="{AEBC2A2A-3B48-9645-A886-A3A2B4D27C28}" destId="{1D7DBF88-DEE7-1142-9B81-C9EBFBBB34C6}" srcOrd="0" destOrd="0" presId="urn:microsoft.com/office/officeart/2005/8/layout/hList1"/>
    <dgm:cxn modelId="{C542C598-67BD-ED44-8DB8-00D12E9D4C1E}" type="presParOf" srcId="{AEBC2A2A-3B48-9645-A886-A3A2B4D27C28}" destId="{76BCDDE7-3C28-5343-96AB-D77ACF6448C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E565E-72E5-C94A-B788-723D73CAC4EE}">
      <dsp:nvSpPr>
        <dsp:cNvPr id="0" name=""/>
        <dsp:cNvSpPr/>
      </dsp:nvSpPr>
      <dsp:spPr>
        <a:xfrm>
          <a:off x="3609" y="30600"/>
          <a:ext cx="2585913" cy="1641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Government issued</a:t>
          </a:r>
          <a:endParaRPr lang="en-US" sz="3200" kern="1200" dirty="0"/>
        </a:p>
      </dsp:txBody>
      <dsp:txXfrm>
        <a:off x="3609" y="30600"/>
        <a:ext cx="2585913" cy="1641600"/>
      </dsp:txXfrm>
    </dsp:sp>
    <dsp:sp modelId="{FA069023-F7E7-344B-AAAF-F2915596209F}">
      <dsp:nvSpPr>
        <dsp:cNvPr id="0" name=""/>
        <dsp:cNvSpPr/>
      </dsp:nvSpPr>
      <dsp:spPr>
        <a:xfrm>
          <a:off x="0" y="1696032"/>
          <a:ext cx="2541615" cy="2503439"/>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7</a:t>
          </a:r>
          <a:endParaRPr lang="en-US" sz="2400" kern="1200" dirty="0"/>
        </a:p>
        <a:p>
          <a:pPr marL="57150" lvl="1" indent="-57150" algn="l" defTabSz="444500">
            <a:lnSpc>
              <a:spcPct val="90000"/>
            </a:lnSpc>
            <a:spcBef>
              <a:spcPct val="0"/>
            </a:spcBef>
            <a:spcAft>
              <a:spcPct val="15000"/>
            </a:spcAft>
            <a:buChar char="••"/>
          </a:pPr>
          <a:endParaRPr lang="en-US" sz="1000" kern="1200" dirty="0"/>
        </a:p>
      </dsp:txBody>
      <dsp:txXfrm>
        <a:off x="0" y="1696032"/>
        <a:ext cx="2541615" cy="2503439"/>
      </dsp:txXfrm>
    </dsp:sp>
    <dsp:sp modelId="{17C9852A-2461-0C46-8C0B-104ADB95BF2F}">
      <dsp:nvSpPr>
        <dsp:cNvPr id="0" name=""/>
        <dsp:cNvSpPr/>
      </dsp:nvSpPr>
      <dsp:spPr>
        <a:xfrm>
          <a:off x="3224949" y="30600"/>
          <a:ext cx="2355798" cy="1641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Aca-</a:t>
          </a:r>
          <a:r>
            <a:rPr lang="en-US" sz="2800" kern="1200" dirty="0" err="1" smtClean="0"/>
            <a:t>demic</a:t>
          </a:r>
          <a:r>
            <a:rPr lang="en-US" sz="2800" kern="1200" dirty="0" smtClean="0"/>
            <a:t> article / book</a:t>
          </a:r>
          <a:endParaRPr lang="en-US" sz="2800" kern="1200" dirty="0"/>
        </a:p>
      </dsp:txBody>
      <dsp:txXfrm>
        <a:off x="3224949" y="30600"/>
        <a:ext cx="2355798" cy="1641600"/>
      </dsp:txXfrm>
    </dsp:sp>
    <dsp:sp modelId="{C3D1EC71-A8D1-C848-868B-B6E4C3BDD3A7}">
      <dsp:nvSpPr>
        <dsp:cNvPr id="0" name=""/>
        <dsp:cNvSpPr/>
      </dsp:nvSpPr>
      <dsp:spPr>
        <a:xfrm>
          <a:off x="3268544" y="1656077"/>
          <a:ext cx="2284131" cy="2503439"/>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1 article</a:t>
          </a:r>
          <a:endParaRPr lang="en-US" sz="2800" kern="1200" dirty="0"/>
        </a:p>
        <a:p>
          <a:pPr marL="285750" lvl="1" indent="-285750" algn="l" defTabSz="1244600">
            <a:lnSpc>
              <a:spcPct val="90000"/>
            </a:lnSpc>
            <a:spcBef>
              <a:spcPct val="0"/>
            </a:spcBef>
            <a:spcAft>
              <a:spcPct val="15000"/>
            </a:spcAft>
            <a:buChar char="••"/>
          </a:pPr>
          <a:r>
            <a:rPr lang="en-US" sz="2800" kern="1200" dirty="0" smtClean="0"/>
            <a:t>2 books</a:t>
          </a:r>
          <a:endParaRPr lang="en-US" sz="2800" kern="1200" dirty="0"/>
        </a:p>
      </dsp:txBody>
      <dsp:txXfrm>
        <a:off x="3268544" y="1656077"/>
        <a:ext cx="2284131" cy="2503439"/>
      </dsp:txXfrm>
    </dsp:sp>
    <dsp:sp modelId="{1D7DBF88-DEE7-1142-9B81-C9EBFBBB34C6}">
      <dsp:nvSpPr>
        <dsp:cNvPr id="0" name=""/>
        <dsp:cNvSpPr/>
      </dsp:nvSpPr>
      <dsp:spPr>
        <a:xfrm>
          <a:off x="6216174" y="30600"/>
          <a:ext cx="4538761" cy="1641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en-US" sz="4000" kern="1200" dirty="0" smtClean="0"/>
            <a:t>Reports</a:t>
          </a:r>
          <a:endParaRPr lang="en-US" sz="4000" kern="1200" dirty="0"/>
        </a:p>
      </dsp:txBody>
      <dsp:txXfrm>
        <a:off x="6216174" y="30600"/>
        <a:ext cx="4538761" cy="1641600"/>
      </dsp:txXfrm>
    </dsp:sp>
    <dsp:sp modelId="{76BCDDE7-3C28-5343-96AB-D77ACF6448CC}">
      <dsp:nvSpPr>
        <dsp:cNvPr id="0" name=""/>
        <dsp:cNvSpPr/>
      </dsp:nvSpPr>
      <dsp:spPr>
        <a:xfrm>
          <a:off x="6295194" y="1672200"/>
          <a:ext cx="4380721" cy="2503439"/>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038" tIns="304038" rIns="405384" bIns="456057" numCol="1" spcCol="1270" anchor="t" anchorCtr="0">
          <a:noAutofit/>
        </a:bodyPr>
        <a:lstStyle/>
        <a:p>
          <a:pPr marL="285750" lvl="1" indent="-285750" algn="l" defTabSz="2533650">
            <a:lnSpc>
              <a:spcPct val="90000"/>
            </a:lnSpc>
            <a:spcBef>
              <a:spcPct val="0"/>
            </a:spcBef>
            <a:spcAft>
              <a:spcPct val="15000"/>
            </a:spcAft>
            <a:buChar char="••"/>
          </a:pPr>
          <a:r>
            <a:rPr lang="en-US" sz="5700" kern="1200" dirty="0" smtClean="0">
              <a:highlight>
                <a:srgbClr val="FFFF00"/>
              </a:highlight>
            </a:rPr>
            <a:t>22</a:t>
          </a:r>
          <a:endParaRPr lang="en-US" sz="5700" kern="1200" dirty="0">
            <a:highlight>
              <a:srgbClr val="FFFF00"/>
            </a:highlight>
          </a:endParaRPr>
        </a:p>
      </dsp:txBody>
      <dsp:txXfrm>
        <a:off x="6295194" y="1672200"/>
        <a:ext cx="4380721" cy="2503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E565E-72E5-C94A-B788-723D73CAC4EE}">
      <dsp:nvSpPr>
        <dsp:cNvPr id="0" name=""/>
        <dsp:cNvSpPr/>
      </dsp:nvSpPr>
      <dsp:spPr>
        <a:xfrm>
          <a:off x="25445" y="7155"/>
          <a:ext cx="2593235" cy="1353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Domestic</a:t>
          </a:r>
          <a:endParaRPr lang="en-US" sz="3200" kern="1200" dirty="0"/>
        </a:p>
      </dsp:txBody>
      <dsp:txXfrm>
        <a:off x="25445" y="7155"/>
        <a:ext cx="2593235" cy="1353600"/>
      </dsp:txXfrm>
    </dsp:sp>
    <dsp:sp modelId="{FA069023-F7E7-344B-AAAF-F2915596209F}">
      <dsp:nvSpPr>
        <dsp:cNvPr id="0" name=""/>
        <dsp:cNvSpPr/>
      </dsp:nvSpPr>
      <dsp:spPr>
        <a:xfrm>
          <a:off x="0" y="1367909"/>
          <a:ext cx="2635222" cy="2838330"/>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2 in the REF-list</a:t>
          </a:r>
          <a:endParaRPr lang="en-US" sz="2400" kern="1200" dirty="0"/>
        </a:p>
        <a:p>
          <a:pPr marL="228600" lvl="1" indent="-228600" algn="l" defTabSz="1066800">
            <a:lnSpc>
              <a:spcPct val="90000"/>
            </a:lnSpc>
            <a:spcBef>
              <a:spcPct val="0"/>
            </a:spcBef>
            <a:spcAft>
              <a:spcPct val="15000"/>
            </a:spcAft>
            <a:buChar char="••"/>
          </a:pPr>
          <a:r>
            <a:rPr lang="en-US" sz="2400" kern="1200" dirty="0" smtClean="0"/>
            <a:t>7 in-text citations in laws, regulations and curriculum guides</a:t>
          </a:r>
          <a:endParaRPr lang="en-US" sz="2400" kern="1200" dirty="0"/>
        </a:p>
        <a:p>
          <a:pPr marL="57150" lvl="1" indent="-57150" algn="l" defTabSz="444500">
            <a:lnSpc>
              <a:spcPct val="90000"/>
            </a:lnSpc>
            <a:spcBef>
              <a:spcPct val="0"/>
            </a:spcBef>
            <a:spcAft>
              <a:spcPct val="15000"/>
            </a:spcAft>
            <a:buChar char="••"/>
          </a:pPr>
          <a:endParaRPr lang="en-US" sz="1000" kern="1200" dirty="0"/>
        </a:p>
      </dsp:txBody>
      <dsp:txXfrm>
        <a:off x="0" y="1367909"/>
        <a:ext cx="2635222" cy="2838330"/>
      </dsp:txXfrm>
    </dsp:sp>
    <dsp:sp modelId="{17C9852A-2461-0C46-8C0B-104ADB95BF2F}">
      <dsp:nvSpPr>
        <dsp:cNvPr id="0" name=""/>
        <dsp:cNvSpPr/>
      </dsp:nvSpPr>
      <dsp:spPr>
        <a:xfrm>
          <a:off x="3328788" y="7155"/>
          <a:ext cx="1813945" cy="1353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a:t>Nordic</a:t>
          </a:r>
        </a:p>
      </dsp:txBody>
      <dsp:txXfrm>
        <a:off x="3328788" y="7155"/>
        <a:ext cx="1813945" cy="1353600"/>
      </dsp:txXfrm>
    </dsp:sp>
    <dsp:sp modelId="{C3D1EC71-A8D1-C848-868B-B6E4C3BDD3A7}">
      <dsp:nvSpPr>
        <dsp:cNvPr id="0" name=""/>
        <dsp:cNvSpPr/>
      </dsp:nvSpPr>
      <dsp:spPr>
        <a:xfrm>
          <a:off x="3343161" y="1342476"/>
          <a:ext cx="1802033" cy="2838330"/>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0</a:t>
          </a:r>
          <a:endParaRPr lang="en-US" sz="3200" kern="1200" dirty="0"/>
        </a:p>
      </dsp:txBody>
      <dsp:txXfrm>
        <a:off x="3343161" y="1342476"/>
        <a:ext cx="1802033" cy="2838330"/>
      </dsp:txXfrm>
    </dsp:sp>
    <dsp:sp modelId="{1D7DBF88-DEE7-1142-9B81-C9EBFBBB34C6}">
      <dsp:nvSpPr>
        <dsp:cNvPr id="0" name=""/>
        <dsp:cNvSpPr/>
      </dsp:nvSpPr>
      <dsp:spPr>
        <a:xfrm>
          <a:off x="5831848" y="7155"/>
          <a:ext cx="4922244" cy="1353600"/>
        </a:xfrm>
        <a:prstGeom prst="rect">
          <a:avLst/>
        </a:prstGeom>
        <a:solidFill>
          <a:schemeClr val="tx1">
            <a:lumMod val="65000"/>
            <a:lumOff val="3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a:t>International</a:t>
          </a:r>
        </a:p>
      </dsp:txBody>
      <dsp:txXfrm>
        <a:off x="5831848" y="7155"/>
        <a:ext cx="4922244" cy="1353600"/>
      </dsp:txXfrm>
    </dsp:sp>
    <dsp:sp modelId="{76BCDDE7-3C28-5343-96AB-D77ACF6448CC}">
      <dsp:nvSpPr>
        <dsp:cNvPr id="0" name=""/>
        <dsp:cNvSpPr/>
      </dsp:nvSpPr>
      <dsp:spPr>
        <a:xfrm>
          <a:off x="5917544" y="1360755"/>
          <a:ext cx="4750851" cy="2838330"/>
        </a:xfrm>
        <a:prstGeom prst="rect">
          <a:avLst/>
        </a:prstGeom>
        <a:solidFill>
          <a:schemeClr val="bg1">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highlight>
              <a:srgbClr val="FFFF00"/>
            </a:highlight>
          </a:endParaRPr>
        </a:p>
        <a:p>
          <a:pPr marL="285750" lvl="1" indent="-285750" algn="l" defTabSz="1422400">
            <a:lnSpc>
              <a:spcPct val="90000"/>
            </a:lnSpc>
            <a:spcBef>
              <a:spcPct val="0"/>
            </a:spcBef>
            <a:spcAft>
              <a:spcPct val="15000"/>
            </a:spcAft>
            <a:buChar char="••"/>
          </a:pPr>
          <a:r>
            <a:rPr lang="en-US" sz="3200" kern="1200" dirty="0" smtClean="0"/>
            <a:t>24 references:</a:t>
          </a:r>
        </a:p>
        <a:p>
          <a:pPr marL="571500" lvl="2" indent="-285750" algn="l" defTabSz="1422400">
            <a:lnSpc>
              <a:spcPct val="90000"/>
            </a:lnSpc>
            <a:spcBef>
              <a:spcPct val="0"/>
            </a:spcBef>
            <a:spcAft>
              <a:spcPct val="15000"/>
            </a:spcAft>
            <a:buChar char="••"/>
          </a:pPr>
          <a:r>
            <a:rPr lang="en-US" sz="3200" kern="1200" dirty="0" smtClean="0">
              <a:solidFill>
                <a:srgbClr val="FF0000"/>
              </a:solidFill>
            </a:rPr>
            <a:t>11 OECD publications</a:t>
          </a:r>
        </a:p>
        <a:p>
          <a:pPr marL="571500" lvl="2" indent="-285750" algn="l" defTabSz="1422400">
            <a:lnSpc>
              <a:spcPct val="90000"/>
            </a:lnSpc>
            <a:spcBef>
              <a:spcPct val="0"/>
            </a:spcBef>
            <a:spcAft>
              <a:spcPct val="15000"/>
            </a:spcAft>
            <a:buChar char="••"/>
          </a:pPr>
          <a:r>
            <a:rPr lang="en-US" sz="3200" kern="1200" dirty="0" smtClean="0"/>
            <a:t>3 McKinsey</a:t>
          </a:r>
        </a:p>
        <a:p>
          <a:pPr marL="571500" lvl="2" indent="-285750" algn="l" defTabSz="1422400">
            <a:lnSpc>
              <a:spcPct val="90000"/>
            </a:lnSpc>
            <a:spcBef>
              <a:spcPct val="0"/>
            </a:spcBef>
            <a:spcAft>
              <a:spcPct val="15000"/>
            </a:spcAft>
            <a:buChar char="••"/>
          </a:pPr>
          <a:r>
            <a:rPr lang="en-US" sz="3200" kern="1200" dirty="0" smtClean="0"/>
            <a:t>4 (European </a:t>
          </a:r>
          <a:r>
            <a:rPr lang="en-US" sz="3200" kern="1200" dirty="0" err="1" smtClean="0"/>
            <a:t>instit</a:t>
          </a:r>
          <a:r>
            <a:rPr lang="en-US" sz="3200" kern="1200" dirty="0" smtClean="0"/>
            <a:t>.)</a:t>
          </a:r>
        </a:p>
        <a:p>
          <a:pPr marL="571500" lvl="2" indent="-285750" algn="l" defTabSz="1422400">
            <a:lnSpc>
              <a:spcPct val="90000"/>
            </a:lnSpc>
            <a:spcBef>
              <a:spcPct val="0"/>
            </a:spcBef>
            <a:spcAft>
              <a:spcPct val="15000"/>
            </a:spcAft>
            <a:buChar char="••"/>
          </a:pPr>
          <a:r>
            <a:rPr lang="en-US" sz="3200" kern="1200" dirty="0" smtClean="0"/>
            <a:t>6 others</a:t>
          </a:r>
        </a:p>
      </dsp:txBody>
      <dsp:txXfrm>
        <a:off x="5917544" y="1360755"/>
        <a:ext cx="4750851" cy="283833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35088B-977A-480D-90A6-796FEE3D080F}" type="datetimeFigureOut">
              <a:rPr lang="en-US" smtClean="0"/>
              <a:t>3/12/2019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A24D0D-3B5B-4B9B-BA74-FD32FF386051}" type="slidenum">
              <a:rPr lang="en-US" smtClean="0"/>
              <a:t>‹#›</a:t>
            </a:fld>
            <a:endParaRPr lang="en-US"/>
          </a:p>
        </p:txBody>
      </p:sp>
    </p:spTree>
    <p:extLst>
      <p:ext uri="{BB962C8B-B14F-4D97-AF65-F5344CB8AC3E}">
        <p14:creationId xmlns:p14="http://schemas.microsoft.com/office/powerpoint/2010/main" val="70457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a period in Icelandic education history (2008-2018) of transnational policy shift towards what we call </a:t>
            </a:r>
            <a:r>
              <a:rPr lang="en-US" b="1" dirty="0" smtClean="0"/>
              <a:t>Educational Quality Reform (EQR) </a:t>
            </a:r>
            <a:r>
              <a:rPr lang="en-US" dirty="0" smtClean="0"/>
              <a:t>starting with a comprehensive Education Act for all school levels in 2008 (fundamental school reform) and a follow-up incremental school reform in 2014; </a:t>
            </a:r>
          </a:p>
          <a:p>
            <a:pPr lvl="1"/>
            <a:r>
              <a:rPr lang="en-US" dirty="0" smtClean="0"/>
              <a:t>emphasizing quality evaluation, formative testing, parental choices and practices, competency based curriculum, inclusive schooling and equity, and decentralization) </a:t>
            </a: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2</a:t>
            </a:fld>
            <a:endParaRPr lang="en-US"/>
          </a:p>
        </p:txBody>
      </p:sp>
    </p:spTree>
    <p:extLst>
      <p:ext uri="{BB962C8B-B14F-4D97-AF65-F5344CB8AC3E}">
        <p14:creationId xmlns:p14="http://schemas.microsoft.com/office/powerpoint/2010/main" val="1918673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Which context the OECD REFs are used</a:t>
            </a:r>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12</a:t>
            </a:fld>
            <a:endParaRPr lang="en-US"/>
          </a:p>
        </p:txBody>
      </p:sp>
    </p:spTree>
    <p:extLst>
      <p:ext uri="{BB962C8B-B14F-4D97-AF65-F5344CB8AC3E}">
        <p14:creationId xmlns:p14="http://schemas.microsoft.com/office/powerpoint/2010/main" val="4211039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13</a:t>
            </a:fld>
            <a:endParaRPr lang="en-US"/>
          </a:p>
        </p:txBody>
      </p:sp>
    </p:spTree>
    <p:extLst>
      <p:ext uri="{BB962C8B-B14F-4D97-AF65-F5344CB8AC3E}">
        <p14:creationId xmlns:p14="http://schemas.microsoft.com/office/powerpoint/2010/main" val="2254657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In all of these documents, there is a massive use of the same OECD reports and studies except for the core curriculum, as it does not include any references. However, it is based on the idea of key competences, promoted by the OECD and the EC. In the other documents, they use it </a:t>
            </a:r>
            <a:r>
              <a:rPr lang="en-US" sz="1200" b="0" kern="1200" dirty="0" smtClean="0">
                <a:solidFill>
                  <a:schemeClr val="tx1"/>
                </a:solidFill>
                <a:effectLst/>
                <a:latin typeface="+mn-lt"/>
                <a:ea typeface="+mn-ea"/>
                <a:cs typeface="+mn-cs"/>
              </a:rPr>
              <a:t> </a:t>
            </a:r>
            <a:r>
              <a:rPr lang="en-GB" sz="1200" b="0" kern="1200" dirty="0" smtClean="0">
                <a:solidFill>
                  <a:schemeClr val="tx1"/>
                </a:solidFill>
                <a:effectLst/>
                <a:latin typeface="+mn-lt"/>
                <a:ea typeface="+mn-ea"/>
                <a:cs typeface="+mn-cs"/>
              </a:rPr>
              <a:t>as a point of reference and forms of legitimation for their policies. Reports, or studies which contradict their policy commitments, are not used (silenced). In the White paper, there is a shift away from concern with more general social and educational issues within the Icelandic community towards becoming competitive on a global scale, notably providing no Icelandic research references. In Iceland, there is a network of actors that shape and reproduce the dominant discourse in different documents and what counts as evidence. </a:t>
            </a:r>
            <a:endParaRPr lang="en-US"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Among the methodological issues we are grappling with is the problem of attribution, both because of the dearth of Icelandic references but simultaneously because of mediated or indirect influences of the external agencies through the Icelandic agents. </a:t>
            </a:r>
            <a:endParaRPr lang="en-US"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ath</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14</a:t>
            </a:fld>
            <a:endParaRPr lang="en-US"/>
          </a:p>
        </p:txBody>
      </p:sp>
    </p:spTree>
    <p:extLst>
      <p:ext uri="{BB962C8B-B14F-4D97-AF65-F5344CB8AC3E}">
        <p14:creationId xmlns:p14="http://schemas.microsoft.com/office/powerpoint/2010/main" val="72508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 Papers must be cited or mentioned in the White Paper, that is, must be published BEFORE the White Paper</a:t>
            </a:r>
          </a:p>
          <a:p>
            <a:r>
              <a:rPr lang="en-US" dirty="0" smtClean="0"/>
              <a:t>OECD, EU and other international reports (including national reports) must be excluded as source documents</a:t>
            </a: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4</a:t>
            </a:fld>
            <a:endParaRPr lang="en-US"/>
          </a:p>
        </p:txBody>
      </p:sp>
    </p:spTree>
    <p:extLst>
      <p:ext uri="{BB962C8B-B14F-4D97-AF65-F5344CB8AC3E}">
        <p14:creationId xmlns:p14="http://schemas.microsoft.com/office/powerpoint/2010/main" val="1355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in Finland (Kauko et al. draft paper prepared for the symposium) the concepts of white and green paper are not directly in use in Icelandic policymaking. We therefore have to make our own interpretation of what can count as such, except for the </a:t>
            </a:r>
            <a:r>
              <a:rPr lang="en-GB" sz="1200" kern="1200" dirty="0" err="1" smtClean="0">
                <a:solidFill>
                  <a:schemeClr val="tx1"/>
                </a:solidFill>
                <a:effectLst/>
                <a:latin typeface="+mn-lt"/>
                <a:ea typeface="+mn-ea"/>
                <a:cs typeface="+mn-cs"/>
              </a:rPr>
              <a:t>the</a:t>
            </a:r>
            <a:r>
              <a:rPr lang="en-GB" sz="1200" kern="1200" dirty="0" smtClean="0">
                <a:solidFill>
                  <a:schemeClr val="tx1"/>
                </a:solidFill>
                <a:effectLst/>
                <a:latin typeface="+mn-lt"/>
                <a:ea typeface="+mn-ea"/>
                <a:cs typeface="+mn-cs"/>
              </a:rPr>
              <a:t> one White Paper issued in 2014. In our view white paper is a draft for new legislation or direct policy aims issued for state/municipality policy actors to implement. As in Finland (Kauko et al. draft paper prepared for the symposium) the concepts of white and green paper are not directly in use in Icelandic policymaking. We therefore have to make our own interpretation of what can count as such, except for the </a:t>
            </a:r>
            <a:r>
              <a:rPr lang="en-GB" sz="1200" kern="1200" dirty="0" err="1" smtClean="0">
                <a:solidFill>
                  <a:schemeClr val="tx1"/>
                </a:solidFill>
                <a:effectLst/>
                <a:latin typeface="+mn-lt"/>
                <a:ea typeface="+mn-ea"/>
                <a:cs typeface="+mn-cs"/>
              </a:rPr>
              <a:t>the</a:t>
            </a:r>
            <a:r>
              <a:rPr lang="en-GB" sz="1200" kern="1200" dirty="0" smtClean="0">
                <a:solidFill>
                  <a:schemeClr val="tx1"/>
                </a:solidFill>
                <a:effectLst/>
                <a:latin typeface="+mn-lt"/>
                <a:ea typeface="+mn-ea"/>
                <a:cs typeface="+mn-cs"/>
              </a:rPr>
              <a:t> one White Paper issued in 2014. In our view white paper is a draft for new legislation or direct policy aims issued for state/municipality policy actors to implement. </a:t>
            </a:r>
          </a:p>
          <a:p>
            <a:pPr marL="0" indent="0">
              <a:buNone/>
            </a:pPr>
            <a:r>
              <a:rPr lang="en-GB" dirty="0" smtClean="0"/>
              <a:t>A green paper constitutes a document that is a) commissioned for the ministry to get relevant background information for legislation/policy making (white papers) and are b) used as resources/references in legislations/white papers. We have examples of documents that fulfil a) but not b). We also have documents that fulfil b) but not a) as majority of the resources/documents used in the only document called white paper were not commissioned for the ministry.</a:t>
            </a:r>
            <a:r>
              <a:rPr lang="en-GB" baseline="0" dirty="0" smtClean="0"/>
              <a:t>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5</a:t>
            </a:fld>
            <a:endParaRPr lang="en-US"/>
          </a:p>
        </p:txBody>
      </p:sp>
    </p:spTree>
    <p:extLst>
      <p:ext uri="{BB962C8B-B14F-4D97-AF65-F5344CB8AC3E}">
        <p14:creationId xmlns:p14="http://schemas.microsoft.com/office/powerpoint/2010/main" val="1614243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Reasons for small numbers of green papers: </a:t>
            </a:r>
          </a:p>
          <a:p>
            <a:pPr lvl="1"/>
            <a:r>
              <a:rPr lang="en-US" dirty="0" smtClean="0"/>
              <a:t>Experts are invited to participate in government-appointed committee and there exist meeting reports and recommendations, but they are not (yet?) based on published expert reports (no references)</a:t>
            </a:r>
          </a:p>
          <a:p>
            <a:pPr lvl="1"/>
            <a:r>
              <a:rPr lang="en-US" dirty="0" smtClean="0"/>
              <a:t>The municipal level produces reports, but most of them are at the implementation level, that is, AFTER the release of the White Paper</a:t>
            </a:r>
          </a:p>
          <a:p>
            <a:pPr lvl="1"/>
            <a:r>
              <a:rPr lang="en-US" dirty="0" smtClean="0"/>
              <a:t>OECD, EU and international organizations are very important sources of authorization/expertise for policy reviews and decisions in Iceland, as shown in the next slide. </a:t>
            </a: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6</a:t>
            </a:fld>
            <a:endParaRPr lang="en-US"/>
          </a:p>
        </p:txBody>
      </p:sp>
    </p:spTree>
    <p:extLst>
      <p:ext uri="{BB962C8B-B14F-4D97-AF65-F5344CB8AC3E}">
        <p14:creationId xmlns:p14="http://schemas.microsoft.com/office/powerpoint/2010/main" val="3902509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one academic</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7</a:t>
            </a:fld>
            <a:endParaRPr lang="en-US"/>
          </a:p>
        </p:txBody>
      </p:sp>
    </p:spTree>
    <p:extLst>
      <p:ext uri="{BB962C8B-B14F-4D97-AF65-F5344CB8AC3E}">
        <p14:creationId xmlns:p14="http://schemas.microsoft.com/office/powerpoint/2010/main" val="389513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one academic</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BFA24D0D-3B5B-4B9B-BA74-FD32FF386051}" type="slidenum">
              <a:rPr lang="en-US" smtClean="0"/>
              <a:t>8</a:t>
            </a:fld>
            <a:endParaRPr lang="en-US"/>
          </a:p>
        </p:txBody>
      </p:sp>
    </p:spTree>
    <p:extLst>
      <p:ext uri="{BB962C8B-B14F-4D97-AF65-F5344CB8AC3E}">
        <p14:creationId xmlns:p14="http://schemas.microsoft.com/office/powerpoint/2010/main" val="3205136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OECD reception in the 2006 Reform: Interpretation of findings, In-text references, Reference section. The power of OECD is to extract knowledge, choose from the overload of knowledge. Politics love numbers. Sociology of quantification. They come across as politically neutral and they can add their political view on it. Numbers decontextualized and </a:t>
            </a:r>
            <a:r>
              <a:rPr lang="en-US" baseline="0" dirty="0" err="1" smtClean="0"/>
              <a:t>poitics</a:t>
            </a:r>
            <a:r>
              <a:rPr lang="en-US" baseline="0" dirty="0" smtClean="0"/>
              <a:t> </a:t>
            </a:r>
            <a:r>
              <a:rPr lang="en-US" baseline="0" dirty="0" err="1" smtClean="0"/>
              <a:t>recontextualize</a:t>
            </a:r>
            <a:r>
              <a:rPr lang="en-US" baseline="0" dirty="0" smtClean="0"/>
              <a:t>. </a:t>
            </a:r>
          </a:p>
          <a:p>
            <a:r>
              <a:rPr lang="en-US" baseline="0" dirty="0" smtClean="0"/>
              <a:t>Gera </a:t>
            </a:r>
            <a:r>
              <a:rPr lang="en-US" baseline="0" dirty="0" err="1" smtClean="0"/>
              <a:t>glæru</a:t>
            </a:r>
            <a:r>
              <a:rPr lang="en-US" baseline="0" dirty="0" smtClean="0"/>
              <a:t> OECD reception in the 2014 White Paper. </a:t>
            </a:r>
          </a:p>
          <a:p>
            <a:r>
              <a:rPr lang="en-US" baseline="0" dirty="0" err="1" smtClean="0"/>
              <a:t>Næsta</a:t>
            </a:r>
            <a:r>
              <a:rPr lang="en-US" baseline="0" dirty="0" smtClean="0"/>
              <a:t> </a:t>
            </a:r>
            <a:r>
              <a:rPr lang="en-US" baseline="0" dirty="0" err="1" smtClean="0"/>
              <a:t>glæra</a:t>
            </a:r>
            <a:r>
              <a:rPr lang="en-US" baseline="0" dirty="0" smtClean="0"/>
              <a:t>: OECD reception: Qualitative Analysis.  What paper is the most used. Most cited is the national adaption of OECD in the case report. </a:t>
            </a:r>
          </a:p>
          <a:p>
            <a:r>
              <a:rPr lang="en-US" baseline="0" dirty="0" smtClean="0"/>
              <a:t>Commissions becoming </a:t>
            </a:r>
            <a:r>
              <a:rPr lang="en-US" baseline="0" dirty="0" err="1" smtClean="0"/>
              <a:t>translaters</a:t>
            </a:r>
            <a:r>
              <a:rPr lang="en-US" baseline="0" dirty="0" smtClean="0"/>
              <a:t> for the OECD knowledge.  Where is scientific advice given in the process in Iceland? And from whom?  All the stakeholder review the drafts and then there is a meeting. We would need a comparison of the governing of the policy making process. Where is the evidence based policy planning happening?</a:t>
            </a:r>
          </a:p>
          <a:p>
            <a:r>
              <a:rPr lang="en-US" baseline="0" dirty="0" err="1" smtClean="0"/>
              <a:t>Ég</a:t>
            </a:r>
            <a:r>
              <a:rPr lang="en-US" baseline="0" dirty="0" smtClean="0"/>
              <a:t> </a:t>
            </a:r>
            <a:r>
              <a:rPr lang="en-US" baseline="0" dirty="0" err="1" smtClean="0"/>
              <a:t>var</a:t>
            </a:r>
            <a:r>
              <a:rPr lang="en-US" baseline="0" dirty="0" smtClean="0"/>
              <a:t> í </a:t>
            </a:r>
            <a:r>
              <a:rPr lang="en-US" baseline="0" dirty="0" err="1" smtClean="0"/>
              <a:t>sjokki</a:t>
            </a:r>
            <a:r>
              <a:rPr lang="en-US" baseline="0" dirty="0" smtClean="0"/>
              <a:t> </a:t>
            </a:r>
            <a:r>
              <a:rPr lang="en-US" baseline="0" dirty="0" err="1" smtClean="0"/>
              <a:t>yfir</a:t>
            </a:r>
            <a:r>
              <a:rPr lang="en-US" baseline="0" dirty="0" smtClean="0"/>
              <a:t> </a:t>
            </a:r>
            <a:r>
              <a:rPr lang="en-US" baseline="0" dirty="0" err="1" smtClean="0"/>
              <a:t>hvernig</a:t>
            </a:r>
            <a:r>
              <a:rPr lang="en-US" baseline="0" dirty="0" smtClean="0"/>
              <a:t> </a:t>
            </a:r>
            <a:r>
              <a:rPr lang="en-US" baseline="0" dirty="0" err="1" smtClean="0"/>
              <a:t>námskráin</a:t>
            </a:r>
            <a:r>
              <a:rPr lang="en-US" baseline="0" dirty="0" smtClean="0"/>
              <a:t> </a:t>
            </a:r>
            <a:r>
              <a:rPr lang="en-US" baseline="0" dirty="0" err="1" smtClean="0"/>
              <a:t>var</a:t>
            </a:r>
            <a:r>
              <a:rPr lang="en-US" baseline="0" dirty="0" smtClean="0"/>
              <a:t> </a:t>
            </a:r>
            <a:r>
              <a:rPr lang="en-US" baseline="0" dirty="0" err="1" smtClean="0"/>
              <a:t>unnin</a:t>
            </a:r>
            <a:r>
              <a:rPr lang="en-US" baseline="0" dirty="0" smtClean="0"/>
              <a:t> </a:t>
            </a:r>
            <a:r>
              <a:rPr lang="en-US" baseline="0" dirty="0" err="1" smtClean="0"/>
              <a:t>heima</a:t>
            </a:r>
            <a:r>
              <a:rPr lang="en-US" baseline="0" dirty="0" smtClean="0"/>
              <a:t>, </a:t>
            </a:r>
            <a:r>
              <a:rPr lang="en-US" baseline="0" dirty="0" err="1" smtClean="0"/>
              <a:t>skildi</a:t>
            </a:r>
            <a:r>
              <a:rPr lang="en-US" baseline="0" dirty="0" smtClean="0"/>
              <a:t> </a:t>
            </a:r>
            <a:r>
              <a:rPr lang="en-US" baseline="0" dirty="0" err="1" smtClean="0"/>
              <a:t>aldrei</a:t>
            </a:r>
            <a:r>
              <a:rPr lang="en-US" baseline="0" dirty="0" smtClean="0"/>
              <a:t> </a:t>
            </a:r>
            <a:r>
              <a:rPr lang="en-US" baseline="0" dirty="0" err="1" smtClean="0"/>
              <a:t>hver</a:t>
            </a:r>
            <a:r>
              <a:rPr lang="en-US" baseline="0" dirty="0" smtClean="0"/>
              <a:t> </a:t>
            </a:r>
            <a:r>
              <a:rPr lang="en-US" baseline="0" dirty="0" err="1" smtClean="0"/>
              <a:t>skrifaði</a:t>
            </a:r>
            <a:r>
              <a:rPr lang="en-US" baseline="0" dirty="0" smtClean="0"/>
              <a:t> </a:t>
            </a:r>
            <a:r>
              <a:rPr lang="en-US" baseline="0" dirty="0" err="1" smtClean="0"/>
              <a:t>hana</a:t>
            </a:r>
            <a:r>
              <a:rPr lang="en-US" baseline="0" dirty="0" smtClean="0"/>
              <a:t> og </a:t>
            </a:r>
            <a:r>
              <a:rPr lang="en-US" baseline="0" dirty="0" err="1" smtClean="0"/>
              <a:t>út</a:t>
            </a:r>
            <a:r>
              <a:rPr lang="en-US" baseline="0" dirty="0" smtClean="0"/>
              <a:t> </a:t>
            </a:r>
            <a:r>
              <a:rPr lang="en-US" baseline="0" dirty="0" err="1" smtClean="0"/>
              <a:t>frá</a:t>
            </a:r>
            <a:r>
              <a:rPr lang="en-US" baseline="0" dirty="0" smtClean="0"/>
              <a:t> </a:t>
            </a:r>
            <a:r>
              <a:rPr lang="en-US" baseline="0" dirty="0" err="1" smtClean="0"/>
              <a:t>hverju</a:t>
            </a:r>
            <a:r>
              <a:rPr lang="en-US" baseline="0" dirty="0" smtClean="0"/>
              <a:t> </a:t>
            </a:r>
            <a:r>
              <a:rPr lang="en-US" baseline="0" dirty="0" err="1" smtClean="0"/>
              <a:t>hún</a:t>
            </a:r>
            <a:r>
              <a:rPr lang="en-US" baseline="0" dirty="0" smtClean="0"/>
              <a:t> </a:t>
            </a:r>
            <a:r>
              <a:rPr lang="en-US" baseline="0" dirty="0" err="1" smtClean="0"/>
              <a:t>var</a:t>
            </a:r>
            <a:r>
              <a:rPr lang="en-US" baseline="0" dirty="0" smtClean="0"/>
              <a:t> </a:t>
            </a:r>
            <a:r>
              <a:rPr lang="en-US" baseline="0" dirty="0" err="1" smtClean="0"/>
              <a:t>skrifuð</a:t>
            </a:r>
            <a:r>
              <a:rPr lang="en-US" baseline="0" dirty="0" smtClean="0"/>
              <a:t>. </a:t>
            </a:r>
            <a:r>
              <a:rPr lang="en-US" baseline="0" dirty="0" err="1" smtClean="0"/>
              <a:t>Hver</a:t>
            </a:r>
            <a:r>
              <a:rPr lang="en-US" baseline="0" dirty="0" smtClean="0"/>
              <a:t> </a:t>
            </a:r>
            <a:r>
              <a:rPr lang="en-US" baseline="0" dirty="0" err="1" smtClean="0"/>
              <a:t>voru</a:t>
            </a:r>
            <a:r>
              <a:rPr lang="en-US" baseline="0" dirty="0" smtClean="0"/>
              <a:t> </a:t>
            </a:r>
            <a:r>
              <a:rPr lang="en-US" baseline="0" dirty="0" err="1" smtClean="0"/>
              <a:t>viðmiðunarplöggin</a:t>
            </a:r>
            <a:r>
              <a:rPr lang="en-US" baseline="0" dirty="0" smtClean="0"/>
              <a:t>. Interviewing chairs and secretaries at the Ministry level. Bromley and Mayor – </a:t>
            </a:r>
            <a:r>
              <a:rPr lang="en-US" baseline="0" dirty="0" err="1" smtClean="0"/>
              <a:t>bók</a:t>
            </a:r>
            <a:r>
              <a:rPr lang="en-US" baseline="0" dirty="0" smtClean="0"/>
              <a:t>. Max Weber – about professional bureaucratic governance.  Quasi market: ‘the state sets goals, instruments are determined locally to achieve goals. </a:t>
            </a:r>
            <a:r>
              <a:rPr lang="en-US" baseline="0" dirty="0" err="1" smtClean="0"/>
              <a:t>Competititon</a:t>
            </a:r>
            <a:r>
              <a:rPr lang="en-US" baseline="0" dirty="0" smtClean="0"/>
              <a:t> between </a:t>
            </a:r>
            <a:r>
              <a:rPr lang="en-US" baseline="0" dirty="0" err="1" smtClean="0"/>
              <a:t>individauls</a:t>
            </a:r>
            <a:r>
              <a:rPr lang="en-US" baseline="0" dirty="0" smtClean="0"/>
              <a:t> or organizations creates drive, the purpose is improvement, economically independent units, standards and values anchored in efficiency ideas (making the best out of the money) The White paper is based on the Quasi market model of management. ON the other hand we have evaluative state; the state sets goals, performance assessment system, use of incentives and sanctions (</a:t>
            </a:r>
            <a:r>
              <a:rPr lang="en-US" baseline="0" dirty="0" err="1" smtClean="0"/>
              <a:t>rewrd</a:t>
            </a:r>
            <a:r>
              <a:rPr lang="en-US" baseline="0" dirty="0" smtClean="0"/>
              <a:t> and punishment), work is done according to specific agreements, use of different types of </a:t>
            </a:r>
            <a:r>
              <a:rPr lang="en-US" baseline="0" dirty="0" err="1" smtClean="0"/>
              <a:t>surveeys</a:t>
            </a:r>
            <a:r>
              <a:rPr lang="en-US" baseline="0" dirty="0" smtClean="0"/>
              <a:t> (questionnaires, interviews, </a:t>
            </a:r>
            <a:r>
              <a:rPr lang="en-US" baseline="0" dirty="0" err="1" smtClean="0"/>
              <a:t>etx</a:t>
            </a:r>
            <a:r>
              <a:rPr lang="en-US" baseline="0" dirty="0" smtClean="0"/>
              <a:t>., Organizational and professional learning processes that require a specific learning culture, objective. To improve performance, standards and values are determined by the performance that is at the center. </a:t>
            </a:r>
            <a:r>
              <a:rPr lang="en-US" baseline="0" dirty="0" err="1" smtClean="0"/>
              <a:t>Decisision</a:t>
            </a:r>
            <a:r>
              <a:rPr lang="en-US" baseline="0" dirty="0" smtClean="0"/>
              <a:t> is moved from the states to the instruments/science. Values are transferred from </a:t>
            </a:r>
            <a:r>
              <a:rPr lang="en-US" baseline="0" dirty="0" err="1" smtClean="0"/>
              <a:t>politicial</a:t>
            </a:r>
            <a:r>
              <a:rPr lang="en-US" baseline="0" dirty="0" smtClean="0"/>
              <a:t> sphere to the </a:t>
            </a:r>
            <a:r>
              <a:rPr lang="en-US" baseline="0" dirty="0" err="1" smtClean="0"/>
              <a:t>beurocratic</a:t>
            </a:r>
            <a:r>
              <a:rPr lang="en-US" baseline="0" dirty="0" smtClean="0"/>
              <a:t>/scientific. How are instruments determined to set goals? Instruments have become the goals. </a:t>
            </a:r>
          </a:p>
        </p:txBody>
      </p:sp>
      <p:sp>
        <p:nvSpPr>
          <p:cNvPr id="4" name="Slide Number Placeholder 3"/>
          <p:cNvSpPr>
            <a:spLocks noGrp="1"/>
          </p:cNvSpPr>
          <p:nvPr>
            <p:ph type="sldNum" sz="quarter" idx="10"/>
          </p:nvPr>
        </p:nvSpPr>
        <p:spPr/>
        <p:txBody>
          <a:bodyPr/>
          <a:lstStyle/>
          <a:p>
            <a:fld id="{BFA24D0D-3B5B-4B9B-BA74-FD32FF386051}" type="slidenum">
              <a:rPr lang="en-US" smtClean="0"/>
              <a:t>9</a:t>
            </a:fld>
            <a:endParaRPr lang="en-US"/>
          </a:p>
        </p:txBody>
      </p:sp>
    </p:spTree>
    <p:extLst>
      <p:ext uri="{BB962C8B-B14F-4D97-AF65-F5344CB8AC3E}">
        <p14:creationId xmlns:p14="http://schemas.microsoft.com/office/powerpoint/2010/main" val="163385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A24D0D-3B5B-4B9B-BA74-FD32FF386051}" type="slidenum">
              <a:rPr lang="en-US" smtClean="0"/>
              <a:t>10</a:t>
            </a:fld>
            <a:endParaRPr lang="en-US"/>
          </a:p>
        </p:txBody>
      </p:sp>
    </p:spTree>
    <p:extLst>
      <p:ext uri="{BB962C8B-B14F-4D97-AF65-F5344CB8AC3E}">
        <p14:creationId xmlns:p14="http://schemas.microsoft.com/office/powerpoint/2010/main" val="450906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government cites</a:t>
            </a:r>
            <a:r>
              <a:rPr lang="en-US" baseline="0" dirty="0" smtClean="0"/>
              <a:t> (in national papers). Scientific advice n policy machining: 3 </a:t>
            </a:r>
            <a:r>
              <a:rPr lang="en-US" baseline="0" dirty="0" err="1" smtClean="0"/>
              <a:t>hifts</a:t>
            </a:r>
            <a:r>
              <a:rPr lang="en-US" baseline="0" dirty="0" smtClean="0"/>
              <a:t> since 1950s (</a:t>
            </a:r>
            <a:r>
              <a:rPr lang="en-US" baseline="0" dirty="0" err="1" smtClean="0"/>
              <a:t>Weingart</a:t>
            </a:r>
            <a:r>
              <a:rPr lang="en-US" baseline="0" dirty="0" smtClean="0"/>
              <a:t> &amp; </a:t>
            </a:r>
            <a:r>
              <a:rPr lang="en-US" baseline="0" dirty="0" err="1" smtClean="0"/>
              <a:t>Lentsch</a:t>
            </a:r>
            <a:r>
              <a:rPr lang="en-US" baseline="0" dirty="0" smtClean="0"/>
              <a:t>)</a:t>
            </a:r>
          </a:p>
          <a:p>
            <a:r>
              <a:rPr lang="en-US" baseline="0" dirty="0" err="1" smtClean="0"/>
              <a:t>OeCD</a:t>
            </a:r>
            <a:r>
              <a:rPr lang="en-US" baseline="0" dirty="0" smtClean="0"/>
              <a:t> reception in the 2006 Reform: Interpretation of findings, In-text references, Reference section. The power of OECD is to extract knowledge, choose from the overload of knowledge. Politics love numbers. Sociology of quantification. They come across as politically neutral and they can add their political view on it. Numbers decontextualized and </a:t>
            </a:r>
            <a:r>
              <a:rPr lang="en-US" baseline="0" dirty="0" err="1" smtClean="0"/>
              <a:t>poitics</a:t>
            </a:r>
            <a:r>
              <a:rPr lang="en-US" baseline="0" dirty="0" smtClean="0"/>
              <a:t> </a:t>
            </a:r>
            <a:r>
              <a:rPr lang="en-US" baseline="0" dirty="0" err="1" smtClean="0"/>
              <a:t>recontextualize</a:t>
            </a:r>
            <a:r>
              <a:rPr lang="en-US" baseline="0" dirty="0" smtClean="0"/>
              <a:t>. </a:t>
            </a:r>
          </a:p>
          <a:p>
            <a:r>
              <a:rPr lang="en-US" baseline="0" dirty="0" smtClean="0"/>
              <a:t>Gera </a:t>
            </a:r>
            <a:r>
              <a:rPr lang="en-US" baseline="0" dirty="0" err="1" smtClean="0"/>
              <a:t>glæru</a:t>
            </a:r>
            <a:r>
              <a:rPr lang="en-US" baseline="0" dirty="0" smtClean="0"/>
              <a:t> OECD reception in the 2014 White Paper. </a:t>
            </a:r>
          </a:p>
          <a:p>
            <a:r>
              <a:rPr lang="en-US" baseline="0" dirty="0" err="1" smtClean="0"/>
              <a:t>Næsta</a:t>
            </a:r>
            <a:r>
              <a:rPr lang="en-US" baseline="0" dirty="0" smtClean="0"/>
              <a:t> </a:t>
            </a:r>
            <a:r>
              <a:rPr lang="en-US" baseline="0" dirty="0" err="1" smtClean="0"/>
              <a:t>glæra</a:t>
            </a:r>
            <a:r>
              <a:rPr lang="en-US" baseline="0" dirty="0" smtClean="0"/>
              <a:t>: OECD reception: Qualitative Analysis.  What paper is the most used. Most cited is the national adaption of OECD in the case report. </a:t>
            </a:r>
          </a:p>
          <a:p>
            <a:r>
              <a:rPr lang="en-US" baseline="0" dirty="0" smtClean="0"/>
              <a:t>Commissions becoming </a:t>
            </a:r>
            <a:r>
              <a:rPr lang="en-US" baseline="0" dirty="0" err="1" smtClean="0"/>
              <a:t>translaters</a:t>
            </a:r>
            <a:r>
              <a:rPr lang="en-US" baseline="0" dirty="0" smtClean="0"/>
              <a:t> for the OECD knowledge.  Where is scientific advice given in the process in Iceland? And from whom?  All the stakeholder review the drafts and then there is a meeting. We would need a comparison of the governing of the policy making process. Where is the evidence based policy planning happening?</a:t>
            </a:r>
          </a:p>
          <a:p>
            <a:r>
              <a:rPr lang="en-US" baseline="0" dirty="0" err="1" smtClean="0"/>
              <a:t>Ég</a:t>
            </a:r>
            <a:r>
              <a:rPr lang="en-US" baseline="0" dirty="0" smtClean="0"/>
              <a:t> </a:t>
            </a:r>
            <a:r>
              <a:rPr lang="en-US" baseline="0" dirty="0" err="1" smtClean="0"/>
              <a:t>var</a:t>
            </a:r>
            <a:r>
              <a:rPr lang="en-US" baseline="0" dirty="0" smtClean="0"/>
              <a:t> í </a:t>
            </a:r>
            <a:r>
              <a:rPr lang="en-US" baseline="0" dirty="0" err="1" smtClean="0"/>
              <a:t>sjokki</a:t>
            </a:r>
            <a:r>
              <a:rPr lang="en-US" baseline="0" dirty="0" smtClean="0"/>
              <a:t> </a:t>
            </a:r>
            <a:r>
              <a:rPr lang="en-US" baseline="0" dirty="0" err="1" smtClean="0"/>
              <a:t>yfir</a:t>
            </a:r>
            <a:r>
              <a:rPr lang="en-US" baseline="0" dirty="0" smtClean="0"/>
              <a:t> </a:t>
            </a:r>
            <a:r>
              <a:rPr lang="en-US" baseline="0" dirty="0" err="1" smtClean="0"/>
              <a:t>hvernig</a:t>
            </a:r>
            <a:r>
              <a:rPr lang="en-US" baseline="0" dirty="0" smtClean="0"/>
              <a:t> </a:t>
            </a:r>
            <a:r>
              <a:rPr lang="en-US" baseline="0" dirty="0" err="1" smtClean="0"/>
              <a:t>námskráin</a:t>
            </a:r>
            <a:r>
              <a:rPr lang="en-US" baseline="0" dirty="0" smtClean="0"/>
              <a:t> </a:t>
            </a:r>
            <a:r>
              <a:rPr lang="en-US" baseline="0" dirty="0" err="1" smtClean="0"/>
              <a:t>var</a:t>
            </a:r>
            <a:r>
              <a:rPr lang="en-US" baseline="0" dirty="0" smtClean="0"/>
              <a:t> </a:t>
            </a:r>
            <a:r>
              <a:rPr lang="en-US" baseline="0" dirty="0" err="1" smtClean="0"/>
              <a:t>unnin</a:t>
            </a:r>
            <a:r>
              <a:rPr lang="en-US" baseline="0" dirty="0" smtClean="0"/>
              <a:t> </a:t>
            </a:r>
            <a:r>
              <a:rPr lang="en-US" baseline="0" dirty="0" err="1" smtClean="0"/>
              <a:t>heima</a:t>
            </a:r>
            <a:r>
              <a:rPr lang="en-US" baseline="0" dirty="0" smtClean="0"/>
              <a:t>, </a:t>
            </a:r>
            <a:r>
              <a:rPr lang="en-US" baseline="0" dirty="0" err="1" smtClean="0"/>
              <a:t>skildi</a:t>
            </a:r>
            <a:r>
              <a:rPr lang="en-US" baseline="0" dirty="0" smtClean="0"/>
              <a:t> </a:t>
            </a:r>
            <a:r>
              <a:rPr lang="en-US" baseline="0" dirty="0" err="1" smtClean="0"/>
              <a:t>aldrei</a:t>
            </a:r>
            <a:r>
              <a:rPr lang="en-US" baseline="0" dirty="0" smtClean="0"/>
              <a:t> </a:t>
            </a:r>
            <a:r>
              <a:rPr lang="en-US" baseline="0" dirty="0" err="1" smtClean="0"/>
              <a:t>hver</a:t>
            </a:r>
            <a:r>
              <a:rPr lang="en-US" baseline="0" dirty="0" smtClean="0"/>
              <a:t> </a:t>
            </a:r>
            <a:r>
              <a:rPr lang="en-US" baseline="0" dirty="0" err="1" smtClean="0"/>
              <a:t>skrifaði</a:t>
            </a:r>
            <a:r>
              <a:rPr lang="en-US" baseline="0" dirty="0" smtClean="0"/>
              <a:t> </a:t>
            </a:r>
            <a:r>
              <a:rPr lang="en-US" baseline="0" dirty="0" err="1" smtClean="0"/>
              <a:t>hana</a:t>
            </a:r>
            <a:r>
              <a:rPr lang="en-US" baseline="0" dirty="0" smtClean="0"/>
              <a:t> og </a:t>
            </a:r>
            <a:r>
              <a:rPr lang="en-US" baseline="0" dirty="0" err="1" smtClean="0"/>
              <a:t>út</a:t>
            </a:r>
            <a:r>
              <a:rPr lang="en-US" baseline="0" dirty="0" smtClean="0"/>
              <a:t> </a:t>
            </a:r>
            <a:r>
              <a:rPr lang="en-US" baseline="0" dirty="0" err="1" smtClean="0"/>
              <a:t>frá</a:t>
            </a:r>
            <a:r>
              <a:rPr lang="en-US" baseline="0" dirty="0" smtClean="0"/>
              <a:t> </a:t>
            </a:r>
            <a:r>
              <a:rPr lang="en-US" baseline="0" dirty="0" err="1" smtClean="0"/>
              <a:t>hverju</a:t>
            </a:r>
            <a:r>
              <a:rPr lang="en-US" baseline="0" dirty="0" smtClean="0"/>
              <a:t> </a:t>
            </a:r>
            <a:r>
              <a:rPr lang="en-US" baseline="0" dirty="0" err="1" smtClean="0"/>
              <a:t>hún</a:t>
            </a:r>
            <a:r>
              <a:rPr lang="en-US" baseline="0" dirty="0" smtClean="0"/>
              <a:t> </a:t>
            </a:r>
            <a:r>
              <a:rPr lang="en-US" baseline="0" dirty="0" err="1" smtClean="0"/>
              <a:t>var</a:t>
            </a:r>
            <a:r>
              <a:rPr lang="en-US" baseline="0" dirty="0" smtClean="0"/>
              <a:t> </a:t>
            </a:r>
            <a:r>
              <a:rPr lang="en-US" baseline="0" dirty="0" err="1" smtClean="0"/>
              <a:t>skrifuð</a:t>
            </a:r>
            <a:r>
              <a:rPr lang="en-US" baseline="0" dirty="0" smtClean="0"/>
              <a:t>. </a:t>
            </a:r>
            <a:r>
              <a:rPr lang="en-US" baseline="0" dirty="0" err="1" smtClean="0"/>
              <a:t>Hver</a:t>
            </a:r>
            <a:r>
              <a:rPr lang="en-US" baseline="0" dirty="0" smtClean="0"/>
              <a:t> </a:t>
            </a:r>
            <a:r>
              <a:rPr lang="en-US" baseline="0" dirty="0" err="1" smtClean="0"/>
              <a:t>voru</a:t>
            </a:r>
            <a:r>
              <a:rPr lang="en-US" baseline="0" dirty="0" smtClean="0"/>
              <a:t> </a:t>
            </a:r>
            <a:r>
              <a:rPr lang="en-US" baseline="0" dirty="0" err="1" smtClean="0"/>
              <a:t>viðmiðunarplöggin</a:t>
            </a:r>
            <a:r>
              <a:rPr lang="en-US" baseline="0" dirty="0" smtClean="0"/>
              <a:t>. Interviewing chairs and secretaries at the Ministry level. Bromley and Mayor – </a:t>
            </a:r>
            <a:r>
              <a:rPr lang="en-US" baseline="0" dirty="0" err="1" smtClean="0"/>
              <a:t>bók</a:t>
            </a:r>
            <a:r>
              <a:rPr lang="en-US" baseline="0" dirty="0" smtClean="0"/>
              <a:t>. Max Weber – about professional bureaucratic governance.  Quasi market: ‘the state sets goals, instruments are determined locally to achieve goals. </a:t>
            </a:r>
            <a:r>
              <a:rPr lang="en-US" baseline="0" dirty="0" err="1" smtClean="0"/>
              <a:t>Competititon</a:t>
            </a:r>
            <a:r>
              <a:rPr lang="en-US" baseline="0" dirty="0" smtClean="0"/>
              <a:t> between </a:t>
            </a:r>
            <a:r>
              <a:rPr lang="en-US" baseline="0" dirty="0" err="1" smtClean="0"/>
              <a:t>individauls</a:t>
            </a:r>
            <a:r>
              <a:rPr lang="en-US" baseline="0" dirty="0" smtClean="0"/>
              <a:t> or organizations creates drive, the purpose is improvement, economically independent units, standards and values anchored in efficiency ideas (making the best out of the money) The White paper is based on the Quasi market model of management. ON the other hand we have evaluative state; the state sets goals, performance assessment system, use of incentives and sanctions (</a:t>
            </a:r>
            <a:r>
              <a:rPr lang="en-US" baseline="0" dirty="0" err="1" smtClean="0"/>
              <a:t>rewrd</a:t>
            </a:r>
            <a:r>
              <a:rPr lang="en-US" baseline="0" dirty="0" smtClean="0"/>
              <a:t> and punishment), work is done according to specific agreements, use of different types of </a:t>
            </a:r>
            <a:r>
              <a:rPr lang="en-US" baseline="0" dirty="0" err="1" smtClean="0"/>
              <a:t>surveeys</a:t>
            </a:r>
            <a:r>
              <a:rPr lang="en-US" baseline="0" dirty="0" smtClean="0"/>
              <a:t> (questionnaires, interviews, </a:t>
            </a:r>
            <a:r>
              <a:rPr lang="en-US" baseline="0" dirty="0" err="1" smtClean="0"/>
              <a:t>etx</a:t>
            </a:r>
            <a:r>
              <a:rPr lang="en-US" baseline="0" dirty="0" smtClean="0"/>
              <a:t>., Organizational and professional learning processes that require a specific learning culture, objective. To improve performance, standards and values are determined by the performance that is at the center. </a:t>
            </a:r>
            <a:r>
              <a:rPr lang="en-US" baseline="0" dirty="0" err="1" smtClean="0"/>
              <a:t>Decisision</a:t>
            </a:r>
            <a:r>
              <a:rPr lang="en-US" baseline="0" dirty="0" smtClean="0"/>
              <a:t> is moved from the states to the instruments/science. Values are transferred from </a:t>
            </a:r>
            <a:r>
              <a:rPr lang="en-US" baseline="0" dirty="0" err="1" smtClean="0"/>
              <a:t>politicial</a:t>
            </a:r>
            <a:r>
              <a:rPr lang="en-US" baseline="0" dirty="0" smtClean="0"/>
              <a:t> sphere to the </a:t>
            </a:r>
            <a:r>
              <a:rPr lang="en-US" baseline="0" dirty="0" err="1" smtClean="0"/>
              <a:t>beurocratic</a:t>
            </a:r>
            <a:r>
              <a:rPr lang="en-US" baseline="0" dirty="0" smtClean="0"/>
              <a:t>/scientific. How are instruments determined to set goals? Instruments have become the goals. </a:t>
            </a:r>
          </a:p>
        </p:txBody>
      </p:sp>
      <p:sp>
        <p:nvSpPr>
          <p:cNvPr id="4" name="Slide Number Placeholder 3"/>
          <p:cNvSpPr>
            <a:spLocks noGrp="1"/>
          </p:cNvSpPr>
          <p:nvPr>
            <p:ph type="sldNum" sz="quarter" idx="10"/>
          </p:nvPr>
        </p:nvSpPr>
        <p:spPr/>
        <p:txBody>
          <a:bodyPr/>
          <a:lstStyle/>
          <a:p>
            <a:fld id="{BFA24D0D-3B5B-4B9B-BA74-FD32FF386051}" type="slidenum">
              <a:rPr lang="en-US" smtClean="0"/>
              <a:t>11</a:t>
            </a:fld>
            <a:endParaRPr lang="en-US"/>
          </a:p>
        </p:txBody>
      </p:sp>
    </p:spTree>
    <p:extLst>
      <p:ext uri="{BB962C8B-B14F-4D97-AF65-F5344CB8AC3E}">
        <p14:creationId xmlns:p14="http://schemas.microsoft.com/office/powerpoint/2010/main" val="331907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1"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828802" y="3886200"/>
            <a:ext cx="8534400" cy="1752600"/>
          </a:xfrm>
        </p:spPr>
        <p:txBody>
          <a:bodyPr/>
          <a:lstStyle>
            <a:lvl1pPr marL="0" indent="0" algn="ctr">
              <a:buNone/>
              <a:defRPr/>
            </a:lvl1pPr>
            <a:lvl2pPr marL="408681" indent="0" algn="ctr">
              <a:buNone/>
              <a:defRPr/>
            </a:lvl2pPr>
            <a:lvl3pPr marL="817362" indent="0" algn="ctr">
              <a:buNone/>
              <a:defRPr/>
            </a:lvl3pPr>
            <a:lvl4pPr marL="1226043" indent="0" algn="ctr">
              <a:buNone/>
              <a:defRPr/>
            </a:lvl4pPr>
            <a:lvl5pPr marL="1634725" indent="0" algn="ctr">
              <a:buNone/>
              <a:defRPr/>
            </a:lvl5pPr>
            <a:lvl6pPr marL="2043406" indent="0" algn="ctr">
              <a:buNone/>
              <a:defRPr/>
            </a:lvl6pPr>
            <a:lvl7pPr marL="2452086" indent="0" algn="ctr">
              <a:buNone/>
              <a:defRPr/>
            </a:lvl7pPr>
            <a:lvl8pPr marL="2860768" indent="0" algn="ctr">
              <a:buNone/>
              <a:defRPr/>
            </a:lvl8pPr>
            <a:lvl9pPr marL="3269449" indent="0" algn="ctr">
              <a:buNone/>
              <a:defRPr/>
            </a:lvl9pPr>
          </a:lstStyle>
          <a:p>
            <a:r>
              <a:rPr lang="en-US" smtClean="0"/>
              <a:t>Click to edit Master subtitle style</a:t>
            </a:r>
            <a:endParaRPr lang="is-IS"/>
          </a:p>
        </p:txBody>
      </p:sp>
      <p:sp>
        <p:nvSpPr>
          <p:cNvPr id="4" name="Date Placeholder 3">
            <a:extLst>
              <a:ext uri="{FF2B5EF4-FFF2-40B4-BE49-F238E27FC236}">
                <a16:creationId xmlns:a16="http://schemas.microsoft.com/office/drawing/2014/main" id="{A5660AFB-73D8-A946-9CBA-79686C06DEF5}"/>
              </a:ext>
            </a:extLst>
          </p:cNvPr>
          <p:cNvSpPr>
            <a:spLocks noGrp="1"/>
          </p:cNvSpPr>
          <p:nvPr>
            <p:ph type="dt" sz="half" idx="10"/>
          </p:nvPr>
        </p:nvSpPr>
        <p:spPr/>
        <p:txBody>
          <a:bodyPr/>
          <a:lstStyle>
            <a:lvl1pPr>
              <a:defRPr/>
            </a:lvl1pPr>
          </a:lstStyle>
          <a:p>
            <a:fld id="{7E91DC2A-74CE-4606-8F0E-577C08E7F5BD}" type="datetime1">
              <a:rPr lang="en-US" smtClean="0"/>
              <a:t>3/12/2019</a:t>
            </a:fld>
            <a:endParaRPr lang="en-US"/>
          </a:p>
        </p:txBody>
      </p:sp>
      <p:sp>
        <p:nvSpPr>
          <p:cNvPr id="5" name="Footer Placeholder 4">
            <a:extLst>
              <a:ext uri="{FF2B5EF4-FFF2-40B4-BE49-F238E27FC236}">
                <a16:creationId xmlns:a16="http://schemas.microsoft.com/office/drawing/2014/main" id="{37CC494C-04FF-4F4D-AEA5-98407C4492DB}"/>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1A5A08C-E7AC-124B-9626-8966FCC8D41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5338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25A899A6-271C-F947-988F-8ECE41145E1F}"/>
              </a:ext>
            </a:extLst>
          </p:cNvPr>
          <p:cNvSpPr>
            <a:spLocks noGrp="1"/>
          </p:cNvSpPr>
          <p:nvPr>
            <p:ph type="dt" sz="half" idx="10"/>
          </p:nvPr>
        </p:nvSpPr>
        <p:spPr/>
        <p:txBody>
          <a:bodyPr/>
          <a:lstStyle>
            <a:lvl1pPr>
              <a:defRPr/>
            </a:lvl1pPr>
          </a:lstStyle>
          <a:p>
            <a:fld id="{40A30D92-6FD0-446C-8DA7-6DDB4EC388E7}" type="datetime1">
              <a:rPr lang="en-US" smtClean="0"/>
              <a:t>3/12/2019</a:t>
            </a:fld>
            <a:endParaRPr lang="en-US"/>
          </a:p>
        </p:txBody>
      </p:sp>
      <p:sp>
        <p:nvSpPr>
          <p:cNvPr id="5" name="Footer Placeholder 4">
            <a:extLst>
              <a:ext uri="{FF2B5EF4-FFF2-40B4-BE49-F238E27FC236}">
                <a16:creationId xmlns:a16="http://schemas.microsoft.com/office/drawing/2014/main" id="{94F6D4AB-8C37-464B-A0FD-B112147A6D4C}"/>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34CA3EA4-2C77-9E47-933E-C734B6B481EB}"/>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70203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084941"/>
            <a:ext cx="2745318" cy="5041223"/>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09604" y="1084941"/>
            <a:ext cx="8039100" cy="504122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3F670FC3-83DE-2C43-BB2E-770E36FFC03E}"/>
              </a:ext>
            </a:extLst>
          </p:cNvPr>
          <p:cNvSpPr>
            <a:spLocks noGrp="1"/>
          </p:cNvSpPr>
          <p:nvPr>
            <p:ph type="dt" sz="half" idx="10"/>
          </p:nvPr>
        </p:nvSpPr>
        <p:spPr/>
        <p:txBody>
          <a:bodyPr/>
          <a:lstStyle>
            <a:lvl1pPr>
              <a:defRPr/>
            </a:lvl1pPr>
          </a:lstStyle>
          <a:p>
            <a:fld id="{7F7DA34E-4C51-47AA-8289-7156CA970757}" type="datetime1">
              <a:rPr lang="en-US" smtClean="0"/>
              <a:t>3/12/2019</a:t>
            </a:fld>
            <a:endParaRPr lang="en-US"/>
          </a:p>
        </p:txBody>
      </p:sp>
      <p:sp>
        <p:nvSpPr>
          <p:cNvPr id="5" name="Footer Placeholder 4">
            <a:extLst>
              <a:ext uri="{FF2B5EF4-FFF2-40B4-BE49-F238E27FC236}">
                <a16:creationId xmlns:a16="http://schemas.microsoft.com/office/drawing/2014/main" id="{EB049579-F0E3-FC44-9748-D54D77A2A31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04880F9-45FF-8645-BD06-714983D52209}"/>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42137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1"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828802" y="3886200"/>
            <a:ext cx="8534400" cy="1752600"/>
          </a:xfrm>
        </p:spPr>
        <p:txBody>
          <a:bodyPr/>
          <a:lstStyle>
            <a:lvl1pPr marL="0" indent="0" algn="ctr">
              <a:buNone/>
              <a:defRPr/>
            </a:lvl1pPr>
            <a:lvl2pPr marL="408681" indent="0" algn="ctr">
              <a:buNone/>
              <a:defRPr/>
            </a:lvl2pPr>
            <a:lvl3pPr marL="817362" indent="0" algn="ctr">
              <a:buNone/>
              <a:defRPr/>
            </a:lvl3pPr>
            <a:lvl4pPr marL="1226043" indent="0" algn="ctr">
              <a:buNone/>
              <a:defRPr/>
            </a:lvl4pPr>
            <a:lvl5pPr marL="1634725" indent="0" algn="ctr">
              <a:buNone/>
              <a:defRPr/>
            </a:lvl5pPr>
            <a:lvl6pPr marL="2043406" indent="0" algn="ctr">
              <a:buNone/>
              <a:defRPr/>
            </a:lvl6pPr>
            <a:lvl7pPr marL="2452086" indent="0" algn="ctr">
              <a:buNone/>
              <a:defRPr/>
            </a:lvl7pPr>
            <a:lvl8pPr marL="2860768" indent="0" algn="ctr">
              <a:buNone/>
              <a:defRPr/>
            </a:lvl8pPr>
            <a:lvl9pPr marL="3269449" indent="0" algn="ctr">
              <a:buNone/>
              <a:defRPr/>
            </a:lvl9pPr>
          </a:lstStyle>
          <a:p>
            <a:r>
              <a:rPr lang="en-US" smtClean="0"/>
              <a:t>Click to edit Master subtitle style</a:t>
            </a:r>
            <a:endParaRPr lang="is-IS"/>
          </a:p>
        </p:txBody>
      </p:sp>
      <p:sp>
        <p:nvSpPr>
          <p:cNvPr id="4" name="Date Placeholder 3">
            <a:extLst>
              <a:ext uri="{FF2B5EF4-FFF2-40B4-BE49-F238E27FC236}">
                <a16:creationId xmlns:a16="http://schemas.microsoft.com/office/drawing/2014/main" id="{A5660AFB-73D8-A946-9CBA-79686C06DEF5}"/>
              </a:ext>
            </a:extLst>
          </p:cNvPr>
          <p:cNvSpPr>
            <a:spLocks noGrp="1"/>
          </p:cNvSpPr>
          <p:nvPr>
            <p:ph type="dt" sz="half" idx="10"/>
          </p:nvPr>
        </p:nvSpPr>
        <p:spPr/>
        <p:txBody>
          <a:bodyPr/>
          <a:lstStyle>
            <a:lvl1pPr>
              <a:defRPr/>
            </a:lvl1pPr>
          </a:lstStyle>
          <a:p>
            <a:fld id="{7E91DC2A-74CE-4606-8F0E-577C08E7F5BD}" type="datetime1">
              <a:rPr lang="en-US" smtClean="0"/>
              <a:t>3/12/2019</a:t>
            </a:fld>
            <a:endParaRPr lang="en-US"/>
          </a:p>
        </p:txBody>
      </p:sp>
      <p:sp>
        <p:nvSpPr>
          <p:cNvPr id="5" name="Footer Placeholder 4">
            <a:extLst>
              <a:ext uri="{FF2B5EF4-FFF2-40B4-BE49-F238E27FC236}">
                <a16:creationId xmlns:a16="http://schemas.microsoft.com/office/drawing/2014/main" id="{37CC494C-04FF-4F4D-AEA5-98407C4492DB}"/>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1A5A08C-E7AC-124B-9626-8966FCC8D41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775550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04067DC5-EE43-1B4C-9A6D-3CCAADA01E51}"/>
              </a:ext>
            </a:extLst>
          </p:cNvPr>
          <p:cNvSpPr>
            <a:spLocks noGrp="1"/>
          </p:cNvSpPr>
          <p:nvPr>
            <p:ph type="dt" sz="half" idx="10"/>
          </p:nvPr>
        </p:nvSpPr>
        <p:spPr/>
        <p:txBody>
          <a:bodyPr/>
          <a:lstStyle>
            <a:lvl1pPr>
              <a:defRPr/>
            </a:lvl1pPr>
          </a:lstStyle>
          <a:p>
            <a:fld id="{FAA3860E-0D3B-4A08-82EC-89FA14DBCD80}" type="datetime1">
              <a:rPr lang="en-US" smtClean="0"/>
              <a:t>3/12/2019</a:t>
            </a:fld>
            <a:endParaRPr lang="en-US"/>
          </a:p>
        </p:txBody>
      </p:sp>
      <p:sp>
        <p:nvSpPr>
          <p:cNvPr id="5" name="Footer Placeholder 4">
            <a:extLst>
              <a:ext uri="{FF2B5EF4-FFF2-40B4-BE49-F238E27FC236}">
                <a16:creationId xmlns:a16="http://schemas.microsoft.com/office/drawing/2014/main" id="{1C7E553B-EC9F-EC41-81B9-F6BC548FD68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EA3B1EB6-E0F0-E445-BB3E-139C7FCB8A2A}"/>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1265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1"/>
            <a:ext cx="10363201" cy="1362075"/>
          </a:xfrm>
        </p:spPr>
        <p:txBody>
          <a:bodyPr anchor="t"/>
          <a:lstStyle>
            <a:lvl1pPr algn="l">
              <a:defRPr sz="3602" b="1" cap="all"/>
            </a:lvl1pPr>
          </a:lstStyle>
          <a:p>
            <a:r>
              <a:rPr lang="en-US" smtClean="0"/>
              <a:t>Click to edit Master title style</a:t>
            </a:r>
            <a:endParaRPr lang="is-IS"/>
          </a:p>
        </p:txBody>
      </p:sp>
      <p:sp>
        <p:nvSpPr>
          <p:cNvPr id="3" name="Text Placeholder 2"/>
          <p:cNvSpPr>
            <a:spLocks noGrp="1"/>
          </p:cNvSpPr>
          <p:nvPr>
            <p:ph type="body" idx="1"/>
          </p:nvPr>
        </p:nvSpPr>
        <p:spPr>
          <a:xfrm>
            <a:off x="963083" y="2906715"/>
            <a:ext cx="10363201" cy="1500187"/>
          </a:xfrm>
        </p:spPr>
        <p:txBody>
          <a:bodyPr anchor="b"/>
          <a:lstStyle>
            <a:lvl1pPr marL="0" indent="0">
              <a:buNone/>
              <a:defRPr sz="1801"/>
            </a:lvl1pPr>
            <a:lvl2pPr marL="408681" indent="0">
              <a:buNone/>
              <a:defRPr sz="1621"/>
            </a:lvl2pPr>
            <a:lvl3pPr marL="817362" indent="0">
              <a:buNone/>
              <a:defRPr sz="1441"/>
            </a:lvl3pPr>
            <a:lvl4pPr marL="1226043" indent="0">
              <a:buNone/>
              <a:defRPr sz="1261"/>
            </a:lvl4pPr>
            <a:lvl5pPr marL="1634725" indent="0">
              <a:buNone/>
              <a:defRPr sz="1261"/>
            </a:lvl5pPr>
            <a:lvl6pPr marL="2043406" indent="0">
              <a:buNone/>
              <a:defRPr sz="1261"/>
            </a:lvl6pPr>
            <a:lvl7pPr marL="2452086" indent="0">
              <a:buNone/>
              <a:defRPr sz="1261"/>
            </a:lvl7pPr>
            <a:lvl8pPr marL="2860768" indent="0">
              <a:buNone/>
              <a:defRPr sz="1261"/>
            </a:lvl8pPr>
            <a:lvl9pPr marL="3269449" indent="0">
              <a:buNone/>
              <a:defRPr sz="1261"/>
            </a:lvl9pPr>
          </a:lstStyle>
          <a:p>
            <a:pPr lvl="0"/>
            <a:r>
              <a:rPr lang="en-US" smtClean="0"/>
              <a:t>Edit Master text styles</a:t>
            </a:r>
          </a:p>
        </p:txBody>
      </p:sp>
      <p:sp>
        <p:nvSpPr>
          <p:cNvPr id="4" name="Date Placeholder 3">
            <a:extLst>
              <a:ext uri="{FF2B5EF4-FFF2-40B4-BE49-F238E27FC236}">
                <a16:creationId xmlns:a16="http://schemas.microsoft.com/office/drawing/2014/main" id="{4A947AFA-6482-A04F-AE8F-578A3244A70C}"/>
              </a:ext>
            </a:extLst>
          </p:cNvPr>
          <p:cNvSpPr>
            <a:spLocks noGrp="1"/>
          </p:cNvSpPr>
          <p:nvPr>
            <p:ph type="dt" sz="half" idx="10"/>
          </p:nvPr>
        </p:nvSpPr>
        <p:spPr/>
        <p:txBody>
          <a:bodyPr/>
          <a:lstStyle>
            <a:lvl1pPr>
              <a:defRPr/>
            </a:lvl1pPr>
          </a:lstStyle>
          <a:p>
            <a:fld id="{8024CFEE-2421-4A59-A7EC-B1C9363E24DB}" type="datetime1">
              <a:rPr lang="en-US" smtClean="0"/>
              <a:t>3/12/2019</a:t>
            </a:fld>
            <a:endParaRPr lang="en-US"/>
          </a:p>
        </p:txBody>
      </p:sp>
      <p:sp>
        <p:nvSpPr>
          <p:cNvPr id="5" name="Footer Placeholder 4">
            <a:extLst>
              <a:ext uri="{FF2B5EF4-FFF2-40B4-BE49-F238E27FC236}">
                <a16:creationId xmlns:a16="http://schemas.microsoft.com/office/drawing/2014/main" id="{9E10C1E5-E2E6-E14A-A6A2-14533F5DF5A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174F1E36-0D5E-9141-A7EF-D39F2771F057}"/>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714108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09601"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97600"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3">
            <a:extLst>
              <a:ext uri="{FF2B5EF4-FFF2-40B4-BE49-F238E27FC236}">
                <a16:creationId xmlns:a16="http://schemas.microsoft.com/office/drawing/2014/main" id="{E3CF86A0-1CDF-AF4C-BF7A-8FAE8D95F80D}"/>
              </a:ext>
            </a:extLst>
          </p:cNvPr>
          <p:cNvSpPr>
            <a:spLocks noGrp="1"/>
          </p:cNvSpPr>
          <p:nvPr>
            <p:ph type="dt" sz="half" idx="10"/>
          </p:nvPr>
        </p:nvSpPr>
        <p:spPr/>
        <p:txBody>
          <a:bodyPr/>
          <a:lstStyle>
            <a:lvl1pPr>
              <a:defRPr/>
            </a:lvl1pPr>
          </a:lstStyle>
          <a:p>
            <a:fld id="{C0FC2F1A-FE6D-48D1-A2A7-A68063A13858}" type="datetime1">
              <a:rPr lang="en-US" smtClean="0"/>
              <a:t>3/12/2019</a:t>
            </a:fld>
            <a:endParaRPr lang="en-US"/>
          </a:p>
        </p:txBody>
      </p:sp>
      <p:sp>
        <p:nvSpPr>
          <p:cNvPr id="6" name="Footer Placeholder 4">
            <a:extLst>
              <a:ext uri="{FF2B5EF4-FFF2-40B4-BE49-F238E27FC236}">
                <a16:creationId xmlns:a16="http://schemas.microsoft.com/office/drawing/2014/main" id="{648E6C7B-01E6-3643-943D-20043395F87E}"/>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6A7E5CEF-726C-604D-9196-7A401AE8DDF5}"/>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11643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1" y="946537"/>
            <a:ext cx="109728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609600" y="2119508"/>
            <a:ext cx="5386918"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4" name="Content Placeholder 3"/>
          <p:cNvSpPr>
            <a:spLocks noGrp="1"/>
          </p:cNvSpPr>
          <p:nvPr>
            <p:ph sz="half" idx="2"/>
          </p:nvPr>
        </p:nvSpPr>
        <p:spPr>
          <a:xfrm>
            <a:off x="609600" y="2759269"/>
            <a:ext cx="5386918"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93371" y="2119508"/>
            <a:ext cx="5389033"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6" name="Content Placeholder 5"/>
          <p:cNvSpPr>
            <a:spLocks noGrp="1"/>
          </p:cNvSpPr>
          <p:nvPr>
            <p:ph sz="quarter" idx="4"/>
          </p:nvPr>
        </p:nvSpPr>
        <p:spPr>
          <a:xfrm>
            <a:off x="6193371" y="2759269"/>
            <a:ext cx="5389033"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3">
            <a:extLst>
              <a:ext uri="{FF2B5EF4-FFF2-40B4-BE49-F238E27FC236}">
                <a16:creationId xmlns:a16="http://schemas.microsoft.com/office/drawing/2014/main" id="{F65E076F-74AB-EB47-B8CE-BAAF190E7186}"/>
              </a:ext>
            </a:extLst>
          </p:cNvPr>
          <p:cNvSpPr>
            <a:spLocks noGrp="1"/>
          </p:cNvSpPr>
          <p:nvPr>
            <p:ph type="dt" sz="half" idx="10"/>
          </p:nvPr>
        </p:nvSpPr>
        <p:spPr/>
        <p:txBody>
          <a:bodyPr/>
          <a:lstStyle>
            <a:lvl1pPr>
              <a:defRPr/>
            </a:lvl1pPr>
          </a:lstStyle>
          <a:p>
            <a:fld id="{0FF08CFE-934B-4A5D-AB47-442E629FCBF3}" type="datetime1">
              <a:rPr lang="en-US" smtClean="0"/>
              <a:t>3/12/2019</a:t>
            </a:fld>
            <a:endParaRPr lang="en-US"/>
          </a:p>
        </p:txBody>
      </p:sp>
      <p:sp>
        <p:nvSpPr>
          <p:cNvPr id="8" name="Footer Placeholder 4">
            <a:extLst>
              <a:ext uri="{FF2B5EF4-FFF2-40B4-BE49-F238E27FC236}">
                <a16:creationId xmlns:a16="http://schemas.microsoft.com/office/drawing/2014/main" id="{2F42E313-6F34-BF4E-94D2-2ACA21672B3A}"/>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9" name="Slide Number Placeholder 5">
            <a:extLst>
              <a:ext uri="{FF2B5EF4-FFF2-40B4-BE49-F238E27FC236}">
                <a16:creationId xmlns:a16="http://schemas.microsoft.com/office/drawing/2014/main" id="{03F06402-B93C-5E48-A515-5079E4B327C2}"/>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960875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a:extLst>
              <a:ext uri="{FF2B5EF4-FFF2-40B4-BE49-F238E27FC236}">
                <a16:creationId xmlns:a16="http://schemas.microsoft.com/office/drawing/2014/main" id="{E3C77176-C1CE-C244-AD6B-AADD48C6F0BE}"/>
              </a:ext>
            </a:extLst>
          </p:cNvPr>
          <p:cNvSpPr>
            <a:spLocks noGrp="1"/>
          </p:cNvSpPr>
          <p:nvPr>
            <p:ph type="dt" sz="half" idx="10"/>
          </p:nvPr>
        </p:nvSpPr>
        <p:spPr/>
        <p:txBody>
          <a:bodyPr/>
          <a:lstStyle>
            <a:lvl1pPr>
              <a:defRPr/>
            </a:lvl1pPr>
          </a:lstStyle>
          <a:p>
            <a:fld id="{AB442708-E7A2-435E-A49F-2A2A80CBB1E5}" type="datetime1">
              <a:rPr lang="en-US" smtClean="0"/>
              <a:t>3/12/2019</a:t>
            </a:fld>
            <a:endParaRPr lang="en-US"/>
          </a:p>
        </p:txBody>
      </p:sp>
      <p:sp>
        <p:nvSpPr>
          <p:cNvPr id="4" name="Footer Placeholder 4">
            <a:extLst>
              <a:ext uri="{FF2B5EF4-FFF2-40B4-BE49-F238E27FC236}">
                <a16:creationId xmlns:a16="http://schemas.microsoft.com/office/drawing/2014/main" id="{2B891C54-5264-234F-A8B6-FC7CB8C7332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5" name="Slide Number Placeholder 5">
            <a:extLst>
              <a:ext uri="{FF2B5EF4-FFF2-40B4-BE49-F238E27FC236}">
                <a16:creationId xmlns:a16="http://schemas.microsoft.com/office/drawing/2014/main" id="{336B3E89-255E-304B-898F-ACA2D5460E2D}"/>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577944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B99BBB-4674-DF48-997B-5C894849E77F}"/>
              </a:ext>
            </a:extLst>
          </p:cNvPr>
          <p:cNvSpPr>
            <a:spLocks noGrp="1"/>
          </p:cNvSpPr>
          <p:nvPr>
            <p:ph type="dt" sz="half" idx="10"/>
          </p:nvPr>
        </p:nvSpPr>
        <p:spPr/>
        <p:txBody>
          <a:bodyPr/>
          <a:lstStyle>
            <a:lvl1pPr>
              <a:defRPr/>
            </a:lvl1pPr>
          </a:lstStyle>
          <a:p>
            <a:fld id="{AA35BA88-92C5-492B-968A-F2BD9ECDA3D6}" type="datetime1">
              <a:rPr lang="en-US" smtClean="0"/>
              <a:t>3/12/2019</a:t>
            </a:fld>
            <a:endParaRPr lang="en-US"/>
          </a:p>
        </p:txBody>
      </p:sp>
      <p:sp>
        <p:nvSpPr>
          <p:cNvPr id="3" name="Footer Placeholder 4">
            <a:extLst>
              <a:ext uri="{FF2B5EF4-FFF2-40B4-BE49-F238E27FC236}">
                <a16:creationId xmlns:a16="http://schemas.microsoft.com/office/drawing/2014/main" id="{8B98B2F6-21AA-3A4A-89A9-2A885E557260}"/>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4" name="Slide Number Placeholder 5">
            <a:extLst>
              <a:ext uri="{FF2B5EF4-FFF2-40B4-BE49-F238E27FC236}">
                <a16:creationId xmlns:a16="http://schemas.microsoft.com/office/drawing/2014/main" id="{BD01F9CA-4779-3E4D-9AE3-3CED1FC2956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432965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1084940"/>
            <a:ext cx="4011084" cy="1162051"/>
          </a:xfrm>
        </p:spPr>
        <p:txBody>
          <a:bodyPr anchor="b"/>
          <a:lstStyle>
            <a:lvl1pPr algn="l">
              <a:defRPr sz="1801" b="1"/>
            </a:lvl1pPr>
          </a:lstStyle>
          <a:p>
            <a:r>
              <a:rPr lang="en-US" smtClean="0"/>
              <a:t>Click to edit Master title style</a:t>
            </a:r>
            <a:endParaRPr lang="is-IS"/>
          </a:p>
        </p:txBody>
      </p:sp>
      <p:sp>
        <p:nvSpPr>
          <p:cNvPr id="3" name="Content Placeholder 2"/>
          <p:cNvSpPr>
            <a:spLocks noGrp="1"/>
          </p:cNvSpPr>
          <p:nvPr>
            <p:ph idx="1"/>
          </p:nvPr>
        </p:nvSpPr>
        <p:spPr>
          <a:xfrm>
            <a:off x="4766734" y="1084941"/>
            <a:ext cx="6815667" cy="5041224"/>
          </a:xfrm>
        </p:spPr>
        <p:txBody>
          <a:bodyPr/>
          <a:lstStyle>
            <a:lvl1pPr>
              <a:defRPr sz="2881"/>
            </a:lvl1pPr>
            <a:lvl2pPr>
              <a:defRPr sz="2521"/>
            </a:lvl2pPr>
            <a:lvl3pPr>
              <a:defRPr sz="2071"/>
            </a:lvl3pPr>
            <a:lvl4pPr>
              <a:defRPr sz="1801"/>
            </a:lvl4pPr>
            <a:lvl5pPr>
              <a:defRPr sz="1801"/>
            </a:lvl5pPr>
            <a:lvl6pPr>
              <a:defRPr sz="1801"/>
            </a:lvl6pPr>
            <a:lvl7pPr>
              <a:defRPr sz="1801"/>
            </a:lvl7pPr>
            <a:lvl8pPr>
              <a:defRPr sz="1801"/>
            </a:lvl8pPr>
            <a:lvl9pPr>
              <a:defRPr sz="180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609604" y="2290458"/>
            <a:ext cx="4011084" cy="3835707"/>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05F8121B-7643-8A4F-88DC-12F61CD4C9EC}"/>
              </a:ext>
            </a:extLst>
          </p:cNvPr>
          <p:cNvSpPr>
            <a:spLocks noGrp="1"/>
          </p:cNvSpPr>
          <p:nvPr>
            <p:ph type="dt" sz="half" idx="10"/>
          </p:nvPr>
        </p:nvSpPr>
        <p:spPr/>
        <p:txBody>
          <a:bodyPr/>
          <a:lstStyle>
            <a:lvl1pPr>
              <a:defRPr/>
            </a:lvl1pPr>
          </a:lstStyle>
          <a:p>
            <a:fld id="{07B12688-1D17-4774-9108-A02DE27B0B00}" type="datetime1">
              <a:rPr lang="en-US" smtClean="0"/>
              <a:t>3/12/2019</a:t>
            </a:fld>
            <a:endParaRPr lang="en-US"/>
          </a:p>
        </p:txBody>
      </p:sp>
      <p:sp>
        <p:nvSpPr>
          <p:cNvPr id="6" name="Footer Placeholder 4">
            <a:extLst>
              <a:ext uri="{FF2B5EF4-FFF2-40B4-BE49-F238E27FC236}">
                <a16:creationId xmlns:a16="http://schemas.microsoft.com/office/drawing/2014/main" id="{5C4CD975-71B3-AB42-B971-3B0B073ED51D}"/>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1BA956F4-B676-7240-B701-52F58640EA9C}"/>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91751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04067DC5-EE43-1B4C-9A6D-3CCAADA01E51}"/>
              </a:ext>
            </a:extLst>
          </p:cNvPr>
          <p:cNvSpPr>
            <a:spLocks noGrp="1"/>
          </p:cNvSpPr>
          <p:nvPr>
            <p:ph type="dt" sz="half" idx="10"/>
          </p:nvPr>
        </p:nvSpPr>
        <p:spPr/>
        <p:txBody>
          <a:bodyPr/>
          <a:lstStyle>
            <a:lvl1pPr>
              <a:defRPr/>
            </a:lvl1pPr>
          </a:lstStyle>
          <a:p>
            <a:fld id="{FAA3860E-0D3B-4A08-82EC-89FA14DBCD80}" type="datetime1">
              <a:rPr lang="en-US" smtClean="0"/>
              <a:t>3/12/2019</a:t>
            </a:fld>
            <a:endParaRPr lang="en-US"/>
          </a:p>
        </p:txBody>
      </p:sp>
      <p:sp>
        <p:nvSpPr>
          <p:cNvPr id="5" name="Footer Placeholder 4">
            <a:extLst>
              <a:ext uri="{FF2B5EF4-FFF2-40B4-BE49-F238E27FC236}">
                <a16:creationId xmlns:a16="http://schemas.microsoft.com/office/drawing/2014/main" id="{1C7E553B-EC9F-EC41-81B9-F6BC548FD68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EA3B1EB6-E0F0-E445-BB3E-139C7FCB8A2A}"/>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036914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1"/>
            <a:ext cx="7315200" cy="566739"/>
          </a:xfrm>
        </p:spPr>
        <p:txBody>
          <a:bodyPr anchor="b"/>
          <a:lstStyle>
            <a:lvl1pPr algn="l">
              <a:defRPr sz="1801" b="1"/>
            </a:lvl1pPr>
          </a:lstStyle>
          <a:p>
            <a:r>
              <a:rPr lang="en-US" smtClean="0"/>
              <a:t>Click to edit Master title style</a:t>
            </a:r>
            <a:endParaRPr lang="is-IS"/>
          </a:p>
        </p:txBody>
      </p:sp>
      <p:sp>
        <p:nvSpPr>
          <p:cNvPr id="3" name="Picture Placeholder 2"/>
          <p:cNvSpPr>
            <a:spLocks noGrp="1"/>
          </p:cNvSpPr>
          <p:nvPr>
            <p:ph type="pic" idx="1"/>
          </p:nvPr>
        </p:nvSpPr>
        <p:spPr>
          <a:xfrm>
            <a:off x="2752870" y="1062210"/>
            <a:ext cx="6588898" cy="3706255"/>
          </a:xfrm>
        </p:spPr>
        <p:txBody>
          <a:bodyPr/>
          <a:lstStyle>
            <a:lvl1pPr marL="0" indent="0">
              <a:buNone/>
              <a:defRPr sz="2881"/>
            </a:lvl1pPr>
            <a:lvl2pPr marL="408681" indent="0">
              <a:buNone/>
              <a:defRPr sz="2521"/>
            </a:lvl2pPr>
            <a:lvl3pPr marL="817362" indent="0">
              <a:buNone/>
              <a:defRPr sz="2071"/>
            </a:lvl3pPr>
            <a:lvl4pPr marL="1226043" indent="0">
              <a:buNone/>
              <a:defRPr sz="1801"/>
            </a:lvl4pPr>
            <a:lvl5pPr marL="1634725" indent="0">
              <a:buNone/>
              <a:defRPr sz="1801"/>
            </a:lvl5pPr>
            <a:lvl6pPr marL="2043406" indent="0">
              <a:buNone/>
              <a:defRPr sz="1801"/>
            </a:lvl6pPr>
            <a:lvl7pPr marL="2452086" indent="0">
              <a:buNone/>
              <a:defRPr sz="1801"/>
            </a:lvl7pPr>
            <a:lvl8pPr marL="2860768" indent="0">
              <a:buNone/>
              <a:defRPr sz="1801"/>
            </a:lvl8pPr>
            <a:lvl9pPr marL="3269449" indent="0">
              <a:buNone/>
              <a:defRPr sz="1801"/>
            </a:lvl9pPr>
          </a:lstStyle>
          <a:p>
            <a:pPr lvl="0"/>
            <a:r>
              <a:rPr lang="en-US" noProof="0" smtClean="0"/>
              <a:t>Click icon to add picture</a:t>
            </a:r>
            <a:endParaRPr lang="is-IS" noProof="0"/>
          </a:p>
        </p:txBody>
      </p:sp>
      <p:sp>
        <p:nvSpPr>
          <p:cNvPr id="4" name="Text Placeholder 3"/>
          <p:cNvSpPr>
            <a:spLocks noGrp="1"/>
          </p:cNvSpPr>
          <p:nvPr>
            <p:ph type="body" sz="half" idx="2"/>
          </p:nvPr>
        </p:nvSpPr>
        <p:spPr>
          <a:xfrm>
            <a:off x="2389719" y="5367340"/>
            <a:ext cx="7315200" cy="804861"/>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40343558-1817-A14F-867D-4854822FBEDD}"/>
              </a:ext>
            </a:extLst>
          </p:cNvPr>
          <p:cNvSpPr>
            <a:spLocks noGrp="1"/>
          </p:cNvSpPr>
          <p:nvPr>
            <p:ph type="dt" sz="half" idx="10"/>
          </p:nvPr>
        </p:nvSpPr>
        <p:spPr/>
        <p:txBody>
          <a:bodyPr/>
          <a:lstStyle>
            <a:lvl1pPr>
              <a:defRPr/>
            </a:lvl1pPr>
          </a:lstStyle>
          <a:p>
            <a:fld id="{F5E185BE-D8DD-4D1B-804E-D6591CE079E0}" type="datetime1">
              <a:rPr lang="en-US" smtClean="0"/>
              <a:t>3/12/2019</a:t>
            </a:fld>
            <a:endParaRPr lang="en-US"/>
          </a:p>
        </p:txBody>
      </p:sp>
      <p:sp>
        <p:nvSpPr>
          <p:cNvPr id="6" name="Footer Placeholder 4">
            <a:extLst>
              <a:ext uri="{FF2B5EF4-FFF2-40B4-BE49-F238E27FC236}">
                <a16:creationId xmlns:a16="http://schemas.microsoft.com/office/drawing/2014/main" id="{39B4DB49-82C7-2A4B-9213-B853C38C260F}"/>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BF90D0A6-732C-4645-A4D5-0DEBFDAAE4F6}"/>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414832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25A899A6-271C-F947-988F-8ECE41145E1F}"/>
              </a:ext>
            </a:extLst>
          </p:cNvPr>
          <p:cNvSpPr>
            <a:spLocks noGrp="1"/>
          </p:cNvSpPr>
          <p:nvPr>
            <p:ph type="dt" sz="half" idx="10"/>
          </p:nvPr>
        </p:nvSpPr>
        <p:spPr/>
        <p:txBody>
          <a:bodyPr/>
          <a:lstStyle>
            <a:lvl1pPr>
              <a:defRPr/>
            </a:lvl1pPr>
          </a:lstStyle>
          <a:p>
            <a:fld id="{40A30D92-6FD0-446C-8DA7-6DDB4EC388E7}" type="datetime1">
              <a:rPr lang="en-US" smtClean="0"/>
              <a:t>3/12/2019</a:t>
            </a:fld>
            <a:endParaRPr lang="en-US"/>
          </a:p>
        </p:txBody>
      </p:sp>
      <p:sp>
        <p:nvSpPr>
          <p:cNvPr id="5" name="Footer Placeholder 4">
            <a:extLst>
              <a:ext uri="{FF2B5EF4-FFF2-40B4-BE49-F238E27FC236}">
                <a16:creationId xmlns:a16="http://schemas.microsoft.com/office/drawing/2014/main" id="{94F6D4AB-8C37-464B-A0FD-B112147A6D4C}"/>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34CA3EA4-2C77-9E47-933E-C734B6B481EB}"/>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903777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084941"/>
            <a:ext cx="2745318" cy="5041223"/>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09604" y="1084941"/>
            <a:ext cx="8039100" cy="504122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3F670FC3-83DE-2C43-BB2E-770E36FFC03E}"/>
              </a:ext>
            </a:extLst>
          </p:cNvPr>
          <p:cNvSpPr>
            <a:spLocks noGrp="1"/>
          </p:cNvSpPr>
          <p:nvPr>
            <p:ph type="dt" sz="half" idx="10"/>
          </p:nvPr>
        </p:nvSpPr>
        <p:spPr/>
        <p:txBody>
          <a:bodyPr/>
          <a:lstStyle>
            <a:lvl1pPr>
              <a:defRPr/>
            </a:lvl1pPr>
          </a:lstStyle>
          <a:p>
            <a:fld id="{7F7DA34E-4C51-47AA-8289-7156CA970757}" type="datetime1">
              <a:rPr lang="en-US" smtClean="0"/>
              <a:t>3/12/2019</a:t>
            </a:fld>
            <a:endParaRPr lang="en-US"/>
          </a:p>
        </p:txBody>
      </p:sp>
      <p:sp>
        <p:nvSpPr>
          <p:cNvPr id="5" name="Footer Placeholder 4">
            <a:extLst>
              <a:ext uri="{FF2B5EF4-FFF2-40B4-BE49-F238E27FC236}">
                <a16:creationId xmlns:a16="http://schemas.microsoft.com/office/drawing/2014/main" id="{EB049579-F0E3-FC44-9748-D54D77A2A31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04880F9-45FF-8645-BD06-714983D52209}"/>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321232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1"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828802" y="3886200"/>
            <a:ext cx="8534400" cy="1752600"/>
          </a:xfrm>
        </p:spPr>
        <p:txBody>
          <a:bodyPr/>
          <a:lstStyle>
            <a:lvl1pPr marL="0" indent="0" algn="ctr">
              <a:buNone/>
              <a:defRPr/>
            </a:lvl1pPr>
            <a:lvl2pPr marL="408681" indent="0" algn="ctr">
              <a:buNone/>
              <a:defRPr/>
            </a:lvl2pPr>
            <a:lvl3pPr marL="817362" indent="0" algn="ctr">
              <a:buNone/>
              <a:defRPr/>
            </a:lvl3pPr>
            <a:lvl4pPr marL="1226043" indent="0" algn="ctr">
              <a:buNone/>
              <a:defRPr/>
            </a:lvl4pPr>
            <a:lvl5pPr marL="1634725" indent="0" algn="ctr">
              <a:buNone/>
              <a:defRPr/>
            </a:lvl5pPr>
            <a:lvl6pPr marL="2043406" indent="0" algn="ctr">
              <a:buNone/>
              <a:defRPr/>
            </a:lvl6pPr>
            <a:lvl7pPr marL="2452086" indent="0" algn="ctr">
              <a:buNone/>
              <a:defRPr/>
            </a:lvl7pPr>
            <a:lvl8pPr marL="2860768" indent="0" algn="ctr">
              <a:buNone/>
              <a:defRPr/>
            </a:lvl8pPr>
            <a:lvl9pPr marL="3269449" indent="0" algn="ctr">
              <a:buNone/>
              <a:defRPr/>
            </a:lvl9pPr>
          </a:lstStyle>
          <a:p>
            <a:r>
              <a:rPr lang="en-US" smtClean="0"/>
              <a:t>Click to edit Master subtitle style</a:t>
            </a:r>
            <a:endParaRPr lang="is-IS"/>
          </a:p>
        </p:txBody>
      </p:sp>
      <p:sp>
        <p:nvSpPr>
          <p:cNvPr id="4" name="Date Placeholder 3">
            <a:extLst>
              <a:ext uri="{FF2B5EF4-FFF2-40B4-BE49-F238E27FC236}">
                <a16:creationId xmlns:a16="http://schemas.microsoft.com/office/drawing/2014/main" id="{A5660AFB-73D8-A946-9CBA-79686C06DEF5}"/>
              </a:ext>
            </a:extLst>
          </p:cNvPr>
          <p:cNvSpPr>
            <a:spLocks noGrp="1"/>
          </p:cNvSpPr>
          <p:nvPr>
            <p:ph type="dt" sz="half" idx="10"/>
          </p:nvPr>
        </p:nvSpPr>
        <p:spPr/>
        <p:txBody>
          <a:bodyPr/>
          <a:lstStyle>
            <a:lvl1pPr>
              <a:defRPr/>
            </a:lvl1pPr>
          </a:lstStyle>
          <a:p>
            <a:fld id="{7E91DC2A-74CE-4606-8F0E-577C08E7F5BD}" type="datetime1">
              <a:rPr lang="en-US" smtClean="0"/>
              <a:t>3/12/2019</a:t>
            </a:fld>
            <a:endParaRPr lang="en-US"/>
          </a:p>
        </p:txBody>
      </p:sp>
      <p:sp>
        <p:nvSpPr>
          <p:cNvPr id="5" name="Footer Placeholder 4">
            <a:extLst>
              <a:ext uri="{FF2B5EF4-FFF2-40B4-BE49-F238E27FC236}">
                <a16:creationId xmlns:a16="http://schemas.microsoft.com/office/drawing/2014/main" id="{37CC494C-04FF-4F4D-AEA5-98407C4492DB}"/>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1A5A08C-E7AC-124B-9626-8966FCC8D41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6797936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04067DC5-EE43-1B4C-9A6D-3CCAADA01E51}"/>
              </a:ext>
            </a:extLst>
          </p:cNvPr>
          <p:cNvSpPr>
            <a:spLocks noGrp="1"/>
          </p:cNvSpPr>
          <p:nvPr>
            <p:ph type="dt" sz="half" idx="10"/>
          </p:nvPr>
        </p:nvSpPr>
        <p:spPr/>
        <p:txBody>
          <a:bodyPr/>
          <a:lstStyle>
            <a:lvl1pPr>
              <a:defRPr/>
            </a:lvl1pPr>
          </a:lstStyle>
          <a:p>
            <a:fld id="{FAA3860E-0D3B-4A08-82EC-89FA14DBCD80}" type="datetime1">
              <a:rPr lang="en-US" smtClean="0"/>
              <a:t>3/12/2019</a:t>
            </a:fld>
            <a:endParaRPr lang="en-US"/>
          </a:p>
        </p:txBody>
      </p:sp>
      <p:sp>
        <p:nvSpPr>
          <p:cNvPr id="5" name="Footer Placeholder 4">
            <a:extLst>
              <a:ext uri="{FF2B5EF4-FFF2-40B4-BE49-F238E27FC236}">
                <a16:creationId xmlns:a16="http://schemas.microsoft.com/office/drawing/2014/main" id="{1C7E553B-EC9F-EC41-81B9-F6BC548FD68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EA3B1EB6-E0F0-E445-BB3E-139C7FCB8A2A}"/>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566435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1"/>
            <a:ext cx="10363201" cy="1362075"/>
          </a:xfrm>
        </p:spPr>
        <p:txBody>
          <a:bodyPr anchor="t"/>
          <a:lstStyle>
            <a:lvl1pPr algn="l">
              <a:defRPr sz="3602" b="1" cap="all"/>
            </a:lvl1pPr>
          </a:lstStyle>
          <a:p>
            <a:r>
              <a:rPr lang="en-US" smtClean="0"/>
              <a:t>Click to edit Master title style</a:t>
            </a:r>
            <a:endParaRPr lang="is-IS"/>
          </a:p>
        </p:txBody>
      </p:sp>
      <p:sp>
        <p:nvSpPr>
          <p:cNvPr id="3" name="Text Placeholder 2"/>
          <p:cNvSpPr>
            <a:spLocks noGrp="1"/>
          </p:cNvSpPr>
          <p:nvPr>
            <p:ph type="body" idx="1"/>
          </p:nvPr>
        </p:nvSpPr>
        <p:spPr>
          <a:xfrm>
            <a:off x="963083" y="2906715"/>
            <a:ext cx="10363201" cy="1500187"/>
          </a:xfrm>
        </p:spPr>
        <p:txBody>
          <a:bodyPr anchor="b"/>
          <a:lstStyle>
            <a:lvl1pPr marL="0" indent="0">
              <a:buNone/>
              <a:defRPr sz="1801"/>
            </a:lvl1pPr>
            <a:lvl2pPr marL="408681" indent="0">
              <a:buNone/>
              <a:defRPr sz="1621"/>
            </a:lvl2pPr>
            <a:lvl3pPr marL="817362" indent="0">
              <a:buNone/>
              <a:defRPr sz="1441"/>
            </a:lvl3pPr>
            <a:lvl4pPr marL="1226043" indent="0">
              <a:buNone/>
              <a:defRPr sz="1261"/>
            </a:lvl4pPr>
            <a:lvl5pPr marL="1634725" indent="0">
              <a:buNone/>
              <a:defRPr sz="1261"/>
            </a:lvl5pPr>
            <a:lvl6pPr marL="2043406" indent="0">
              <a:buNone/>
              <a:defRPr sz="1261"/>
            </a:lvl6pPr>
            <a:lvl7pPr marL="2452086" indent="0">
              <a:buNone/>
              <a:defRPr sz="1261"/>
            </a:lvl7pPr>
            <a:lvl8pPr marL="2860768" indent="0">
              <a:buNone/>
              <a:defRPr sz="1261"/>
            </a:lvl8pPr>
            <a:lvl9pPr marL="3269449" indent="0">
              <a:buNone/>
              <a:defRPr sz="1261"/>
            </a:lvl9pPr>
          </a:lstStyle>
          <a:p>
            <a:pPr lvl="0"/>
            <a:r>
              <a:rPr lang="en-US" smtClean="0"/>
              <a:t>Edit Master text styles</a:t>
            </a:r>
          </a:p>
        </p:txBody>
      </p:sp>
      <p:sp>
        <p:nvSpPr>
          <p:cNvPr id="4" name="Date Placeholder 3">
            <a:extLst>
              <a:ext uri="{FF2B5EF4-FFF2-40B4-BE49-F238E27FC236}">
                <a16:creationId xmlns:a16="http://schemas.microsoft.com/office/drawing/2014/main" id="{4A947AFA-6482-A04F-AE8F-578A3244A70C}"/>
              </a:ext>
            </a:extLst>
          </p:cNvPr>
          <p:cNvSpPr>
            <a:spLocks noGrp="1"/>
          </p:cNvSpPr>
          <p:nvPr>
            <p:ph type="dt" sz="half" idx="10"/>
          </p:nvPr>
        </p:nvSpPr>
        <p:spPr/>
        <p:txBody>
          <a:bodyPr/>
          <a:lstStyle>
            <a:lvl1pPr>
              <a:defRPr/>
            </a:lvl1pPr>
          </a:lstStyle>
          <a:p>
            <a:fld id="{8024CFEE-2421-4A59-A7EC-B1C9363E24DB}" type="datetime1">
              <a:rPr lang="en-US" smtClean="0"/>
              <a:t>3/12/2019</a:t>
            </a:fld>
            <a:endParaRPr lang="en-US"/>
          </a:p>
        </p:txBody>
      </p:sp>
      <p:sp>
        <p:nvSpPr>
          <p:cNvPr id="5" name="Footer Placeholder 4">
            <a:extLst>
              <a:ext uri="{FF2B5EF4-FFF2-40B4-BE49-F238E27FC236}">
                <a16:creationId xmlns:a16="http://schemas.microsoft.com/office/drawing/2014/main" id="{9E10C1E5-E2E6-E14A-A6A2-14533F5DF5A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174F1E36-0D5E-9141-A7EF-D39F2771F057}"/>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5362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09601"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97600"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3">
            <a:extLst>
              <a:ext uri="{FF2B5EF4-FFF2-40B4-BE49-F238E27FC236}">
                <a16:creationId xmlns:a16="http://schemas.microsoft.com/office/drawing/2014/main" id="{E3CF86A0-1CDF-AF4C-BF7A-8FAE8D95F80D}"/>
              </a:ext>
            </a:extLst>
          </p:cNvPr>
          <p:cNvSpPr>
            <a:spLocks noGrp="1"/>
          </p:cNvSpPr>
          <p:nvPr>
            <p:ph type="dt" sz="half" idx="10"/>
          </p:nvPr>
        </p:nvSpPr>
        <p:spPr/>
        <p:txBody>
          <a:bodyPr/>
          <a:lstStyle>
            <a:lvl1pPr>
              <a:defRPr/>
            </a:lvl1pPr>
          </a:lstStyle>
          <a:p>
            <a:fld id="{C0FC2F1A-FE6D-48D1-A2A7-A68063A13858}" type="datetime1">
              <a:rPr lang="en-US" smtClean="0"/>
              <a:t>3/12/2019</a:t>
            </a:fld>
            <a:endParaRPr lang="en-US"/>
          </a:p>
        </p:txBody>
      </p:sp>
      <p:sp>
        <p:nvSpPr>
          <p:cNvPr id="6" name="Footer Placeholder 4">
            <a:extLst>
              <a:ext uri="{FF2B5EF4-FFF2-40B4-BE49-F238E27FC236}">
                <a16:creationId xmlns:a16="http://schemas.microsoft.com/office/drawing/2014/main" id="{648E6C7B-01E6-3643-943D-20043395F87E}"/>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6A7E5CEF-726C-604D-9196-7A401AE8DDF5}"/>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894691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1" y="946537"/>
            <a:ext cx="109728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609600" y="2119508"/>
            <a:ext cx="5386918"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4" name="Content Placeholder 3"/>
          <p:cNvSpPr>
            <a:spLocks noGrp="1"/>
          </p:cNvSpPr>
          <p:nvPr>
            <p:ph sz="half" idx="2"/>
          </p:nvPr>
        </p:nvSpPr>
        <p:spPr>
          <a:xfrm>
            <a:off x="609600" y="2759269"/>
            <a:ext cx="5386918"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93371" y="2119508"/>
            <a:ext cx="5389033"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6" name="Content Placeholder 5"/>
          <p:cNvSpPr>
            <a:spLocks noGrp="1"/>
          </p:cNvSpPr>
          <p:nvPr>
            <p:ph sz="quarter" idx="4"/>
          </p:nvPr>
        </p:nvSpPr>
        <p:spPr>
          <a:xfrm>
            <a:off x="6193371" y="2759269"/>
            <a:ext cx="5389033"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3">
            <a:extLst>
              <a:ext uri="{FF2B5EF4-FFF2-40B4-BE49-F238E27FC236}">
                <a16:creationId xmlns:a16="http://schemas.microsoft.com/office/drawing/2014/main" id="{F65E076F-74AB-EB47-B8CE-BAAF190E7186}"/>
              </a:ext>
            </a:extLst>
          </p:cNvPr>
          <p:cNvSpPr>
            <a:spLocks noGrp="1"/>
          </p:cNvSpPr>
          <p:nvPr>
            <p:ph type="dt" sz="half" idx="10"/>
          </p:nvPr>
        </p:nvSpPr>
        <p:spPr/>
        <p:txBody>
          <a:bodyPr/>
          <a:lstStyle>
            <a:lvl1pPr>
              <a:defRPr/>
            </a:lvl1pPr>
          </a:lstStyle>
          <a:p>
            <a:fld id="{0FF08CFE-934B-4A5D-AB47-442E629FCBF3}" type="datetime1">
              <a:rPr lang="en-US" smtClean="0"/>
              <a:t>3/12/2019</a:t>
            </a:fld>
            <a:endParaRPr lang="en-US"/>
          </a:p>
        </p:txBody>
      </p:sp>
      <p:sp>
        <p:nvSpPr>
          <p:cNvPr id="8" name="Footer Placeholder 4">
            <a:extLst>
              <a:ext uri="{FF2B5EF4-FFF2-40B4-BE49-F238E27FC236}">
                <a16:creationId xmlns:a16="http://schemas.microsoft.com/office/drawing/2014/main" id="{2F42E313-6F34-BF4E-94D2-2ACA21672B3A}"/>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9" name="Slide Number Placeholder 5">
            <a:extLst>
              <a:ext uri="{FF2B5EF4-FFF2-40B4-BE49-F238E27FC236}">
                <a16:creationId xmlns:a16="http://schemas.microsoft.com/office/drawing/2014/main" id="{03F06402-B93C-5E48-A515-5079E4B327C2}"/>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6761488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a:extLst>
              <a:ext uri="{FF2B5EF4-FFF2-40B4-BE49-F238E27FC236}">
                <a16:creationId xmlns:a16="http://schemas.microsoft.com/office/drawing/2014/main" id="{E3C77176-C1CE-C244-AD6B-AADD48C6F0BE}"/>
              </a:ext>
            </a:extLst>
          </p:cNvPr>
          <p:cNvSpPr>
            <a:spLocks noGrp="1"/>
          </p:cNvSpPr>
          <p:nvPr>
            <p:ph type="dt" sz="half" idx="10"/>
          </p:nvPr>
        </p:nvSpPr>
        <p:spPr/>
        <p:txBody>
          <a:bodyPr/>
          <a:lstStyle>
            <a:lvl1pPr>
              <a:defRPr/>
            </a:lvl1pPr>
          </a:lstStyle>
          <a:p>
            <a:fld id="{AB442708-E7A2-435E-A49F-2A2A80CBB1E5}" type="datetime1">
              <a:rPr lang="en-US" smtClean="0"/>
              <a:t>3/12/2019</a:t>
            </a:fld>
            <a:endParaRPr lang="en-US"/>
          </a:p>
        </p:txBody>
      </p:sp>
      <p:sp>
        <p:nvSpPr>
          <p:cNvPr id="4" name="Footer Placeholder 4">
            <a:extLst>
              <a:ext uri="{FF2B5EF4-FFF2-40B4-BE49-F238E27FC236}">
                <a16:creationId xmlns:a16="http://schemas.microsoft.com/office/drawing/2014/main" id="{2B891C54-5264-234F-A8B6-FC7CB8C7332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5" name="Slide Number Placeholder 5">
            <a:extLst>
              <a:ext uri="{FF2B5EF4-FFF2-40B4-BE49-F238E27FC236}">
                <a16:creationId xmlns:a16="http://schemas.microsoft.com/office/drawing/2014/main" id="{336B3E89-255E-304B-898F-ACA2D5460E2D}"/>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065129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B99BBB-4674-DF48-997B-5C894849E77F}"/>
              </a:ext>
            </a:extLst>
          </p:cNvPr>
          <p:cNvSpPr>
            <a:spLocks noGrp="1"/>
          </p:cNvSpPr>
          <p:nvPr>
            <p:ph type="dt" sz="half" idx="10"/>
          </p:nvPr>
        </p:nvSpPr>
        <p:spPr/>
        <p:txBody>
          <a:bodyPr/>
          <a:lstStyle>
            <a:lvl1pPr>
              <a:defRPr/>
            </a:lvl1pPr>
          </a:lstStyle>
          <a:p>
            <a:fld id="{AA35BA88-92C5-492B-968A-F2BD9ECDA3D6}" type="datetime1">
              <a:rPr lang="en-US" smtClean="0"/>
              <a:t>3/12/2019</a:t>
            </a:fld>
            <a:endParaRPr lang="en-US"/>
          </a:p>
        </p:txBody>
      </p:sp>
      <p:sp>
        <p:nvSpPr>
          <p:cNvPr id="3" name="Footer Placeholder 4">
            <a:extLst>
              <a:ext uri="{FF2B5EF4-FFF2-40B4-BE49-F238E27FC236}">
                <a16:creationId xmlns:a16="http://schemas.microsoft.com/office/drawing/2014/main" id="{8B98B2F6-21AA-3A4A-89A9-2A885E557260}"/>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4" name="Slide Number Placeholder 5">
            <a:extLst>
              <a:ext uri="{FF2B5EF4-FFF2-40B4-BE49-F238E27FC236}">
                <a16:creationId xmlns:a16="http://schemas.microsoft.com/office/drawing/2014/main" id="{BD01F9CA-4779-3E4D-9AE3-3CED1FC2956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76328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1"/>
            <a:ext cx="10363201" cy="1362075"/>
          </a:xfrm>
        </p:spPr>
        <p:txBody>
          <a:bodyPr anchor="t"/>
          <a:lstStyle>
            <a:lvl1pPr algn="l">
              <a:defRPr sz="3602" b="1" cap="all"/>
            </a:lvl1pPr>
          </a:lstStyle>
          <a:p>
            <a:r>
              <a:rPr lang="en-US" smtClean="0"/>
              <a:t>Click to edit Master title style</a:t>
            </a:r>
            <a:endParaRPr lang="is-IS"/>
          </a:p>
        </p:txBody>
      </p:sp>
      <p:sp>
        <p:nvSpPr>
          <p:cNvPr id="3" name="Text Placeholder 2"/>
          <p:cNvSpPr>
            <a:spLocks noGrp="1"/>
          </p:cNvSpPr>
          <p:nvPr>
            <p:ph type="body" idx="1"/>
          </p:nvPr>
        </p:nvSpPr>
        <p:spPr>
          <a:xfrm>
            <a:off x="963083" y="2906715"/>
            <a:ext cx="10363201" cy="1500187"/>
          </a:xfrm>
        </p:spPr>
        <p:txBody>
          <a:bodyPr anchor="b"/>
          <a:lstStyle>
            <a:lvl1pPr marL="0" indent="0">
              <a:buNone/>
              <a:defRPr sz="1801"/>
            </a:lvl1pPr>
            <a:lvl2pPr marL="408681" indent="0">
              <a:buNone/>
              <a:defRPr sz="1621"/>
            </a:lvl2pPr>
            <a:lvl3pPr marL="817362" indent="0">
              <a:buNone/>
              <a:defRPr sz="1441"/>
            </a:lvl3pPr>
            <a:lvl4pPr marL="1226043" indent="0">
              <a:buNone/>
              <a:defRPr sz="1261"/>
            </a:lvl4pPr>
            <a:lvl5pPr marL="1634725" indent="0">
              <a:buNone/>
              <a:defRPr sz="1261"/>
            </a:lvl5pPr>
            <a:lvl6pPr marL="2043406" indent="0">
              <a:buNone/>
              <a:defRPr sz="1261"/>
            </a:lvl6pPr>
            <a:lvl7pPr marL="2452086" indent="0">
              <a:buNone/>
              <a:defRPr sz="1261"/>
            </a:lvl7pPr>
            <a:lvl8pPr marL="2860768" indent="0">
              <a:buNone/>
              <a:defRPr sz="1261"/>
            </a:lvl8pPr>
            <a:lvl9pPr marL="3269449" indent="0">
              <a:buNone/>
              <a:defRPr sz="1261"/>
            </a:lvl9pPr>
          </a:lstStyle>
          <a:p>
            <a:pPr lvl="0"/>
            <a:r>
              <a:rPr lang="en-US" smtClean="0"/>
              <a:t>Edit Master text styles</a:t>
            </a:r>
          </a:p>
        </p:txBody>
      </p:sp>
      <p:sp>
        <p:nvSpPr>
          <p:cNvPr id="4" name="Date Placeholder 3">
            <a:extLst>
              <a:ext uri="{FF2B5EF4-FFF2-40B4-BE49-F238E27FC236}">
                <a16:creationId xmlns:a16="http://schemas.microsoft.com/office/drawing/2014/main" id="{4A947AFA-6482-A04F-AE8F-578A3244A70C}"/>
              </a:ext>
            </a:extLst>
          </p:cNvPr>
          <p:cNvSpPr>
            <a:spLocks noGrp="1"/>
          </p:cNvSpPr>
          <p:nvPr>
            <p:ph type="dt" sz="half" idx="10"/>
          </p:nvPr>
        </p:nvSpPr>
        <p:spPr/>
        <p:txBody>
          <a:bodyPr/>
          <a:lstStyle>
            <a:lvl1pPr>
              <a:defRPr/>
            </a:lvl1pPr>
          </a:lstStyle>
          <a:p>
            <a:fld id="{8024CFEE-2421-4A59-A7EC-B1C9363E24DB}" type="datetime1">
              <a:rPr lang="en-US" smtClean="0"/>
              <a:t>3/12/2019</a:t>
            </a:fld>
            <a:endParaRPr lang="en-US"/>
          </a:p>
        </p:txBody>
      </p:sp>
      <p:sp>
        <p:nvSpPr>
          <p:cNvPr id="5" name="Footer Placeholder 4">
            <a:extLst>
              <a:ext uri="{FF2B5EF4-FFF2-40B4-BE49-F238E27FC236}">
                <a16:creationId xmlns:a16="http://schemas.microsoft.com/office/drawing/2014/main" id="{9E10C1E5-E2E6-E14A-A6A2-14533F5DF5A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174F1E36-0D5E-9141-A7EF-D39F2771F057}"/>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858544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1084940"/>
            <a:ext cx="4011084" cy="1162051"/>
          </a:xfrm>
        </p:spPr>
        <p:txBody>
          <a:bodyPr anchor="b"/>
          <a:lstStyle>
            <a:lvl1pPr algn="l">
              <a:defRPr sz="1801" b="1"/>
            </a:lvl1pPr>
          </a:lstStyle>
          <a:p>
            <a:r>
              <a:rPr lang="en-US" smtClean="0"/>
              <a:t>Click to edit Master title style</a:t>
            </a:r>
            <a:endParaRPr lang="is-IS"/>
          </a:p>
        </p:txBody>
      </p:sp>
      <p:sp>
        <p:nvSpPr>
          <p:cNvPr id="3" name="Content Placeholder 2"/>
          <p:cNvSpPr>
            <a:spLocks noGrp="1"/>
          </p:cNvSpPr>
          <p:nvPr>
            <p:ph idx="1"/>
          </p:nvPr>
        </p:nvSpPr>
        <p:spPr>
          <a:xfrm>
            <a:off x="4766734" y="1084941"/>
            <a:ext cx="6815667" cy="5041224"/>
          </a:xfrm>
        </p:spPr>
        <p:txBody>
          <a:bodyPr/>
          <a:lstStyle>
            <a:lvl1pPr>
              <a:defRPr sz="2881"/>
            </a:lvl1pPr>
            <a:lvl2pPr>
              <a:defRPr sz="2521"/>
            </a:lvl2pPr>
            <a:lvl3pPr>
              <a:defRPr sz="2071"/>
            </a:lvl3pPr>
            <a:lvl4pPr>
              <a:defRPr sz="1801"/>
            </a:lvl4pPr>
            <a:lvl5pPr>
              <a:defRPr sz="1801"/>
            </a:lvl5pPr>
            <a:lvl6pPr>
              <a:defRPr sz="1801"/>
            </a:lvl6pPr>
            <a:lvl7pPr>
              <a:defRPr sz="1801"/>
            </a:lvl7pPr>
            <a:lvl8pPr>
              <a:defRPr sz="1801"/>
            </a:lvl8pPr>
            <a:lvl9pPr>
              <a:defRPr sz="180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609604" y="2290458"/>
            <a:ext cx="4011084" cy="3835707"/>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05F8121B-7643-8A4F-88DC-12F61CD4C9EC}"/>
              </a:ext>
            </a:extLst>
          </p:cNvPr>
          <p:cNvSpPr>
            <a:spLocks noGrp="1"/>
          </p:cNvSpPr>
          <p:nvPr>
            <p:ph type="dt" sz="half" idx="10"/>
          </p:nvPr>
        </p:nvSpPr>
        <p:spPr/>
        <p:txBody>
          <a:bodyPr/>
          <a:lstStyle>
            <a:lvl1pPr>
              <a:defRPr/>
            </a:lvl1pPr>
          </a:lstStyle>
          <a:p>
            <a:fld id="{07B12688-1D17-4774-9108-A02DE27B0B00}" type="datetime1">
              <a:rPr lang="en-US" smtClean="0"/>
              <a:t>3/12/2019</a:t>
            </a:fld>
            <a:endParaRPr lang="en-US"/>
          </a:p>
        </p:txBody>
      </p:sp>
      <p:sp>
        <p:nvSpPr>
          <p:cNvPr id="6" name="Footer Placeholder 4">
            <a:extLst>
              <a:ext uri="{FF2B5EF4-FFF2-40B4-BE49-F238E27FC236}">
                <a16:creationId xmlns:a16="http://schemas.microsoft.com/office/drawing/2014/main" id="{5C4CD975-71B3-AB42-B971-3B0B073ED51D}"/>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1BA956F4-B676-7240-B701-52F58640EA9C}"/>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6235731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1"/>
            <a:ext cx="7315200" cy="566739"/>
          </a:xfrm>
        </p:spPr>
        <p:txBody>
          <a:bodyPr anchor="b"/>
          <a:lstStyle>
            <a:lvl1pPr algn="l">
              <a:defRPr sz="1801" b="1"/>
            </a:lvl1pPr>
          </a:lstStyle>
          <a:p>
            <a:r>
              <a:rPr lang="en-US" smtClean="0"/>
              <a:t>Click to edit Master title style</a:t>
            </a:r>
            <a:endParaRPr lang="is-IS"/>
          </a:p>
        </p:txBody>
      </p:sp>
      <p:sp>
        <p:nvSpPr>
          <p:cNvPr id="3" name="Picture Placeholder 2"/>
          <p:cNvSpPr>
            <a:spLocks noGrp="1"/>
          </p:cNvSpPr>
          <p:nvPr>
            <p:ph type="pic" idx="1"/>
          </p:nvPr>
        </p:nvSpPr>
        <p:spPr>
          <a:xfrm>
            <a:off x="2752870" y="1062210"/>
            <a:ext cx="6588898" cy="3706255"/>
          </a:xfrm>
        </p:spPr>
        <p:txBody>
          <a:bodyPr/>
          <a:lstStyle>
            <a:lvl1pPr marL="0" indent="0">
              <a:buNone/>
              <a:defRPr sz="2881"/>
            </a:lvl1pPr>
            <a:lvl2pPr marL="408681" indent="0">
              <a:buNone/>
              <a:defRPr sz="2521"/>
            </a:lvl2pPr>
            <a:lvl3pPr marL="817362" indent="0">
              <a:buNone/>
              <a:defRPr sz="2071"/>
            </a:lvl3pPr>
            <a:lvl4pPr marL="1226043" indent="0">
              <a:buNone/>
              <a:defRPr sz="1801"/>
            </a:lvl4pPr>
            <a:lvl5pPr marL="1634725" indent="0">
              <a:buNone/>
              <a:defRPr sz="1801"/>
            </a:lvl5pPr>
            <a:lvl6pPr marL="2043406" indent="0">
              <a:buNone/>
              <a:defRPr sz="1801"/>
            </a:lvl6pPr>
            <a:lvl7pPr marL="2452086" indent="0">
              <a:buNone/>
              <a:defRPr sz="1801"/>
            </a:lvl7pPr>
            <a:lvl8pPr marL="2860768" indent="0">
              <a:buNone/>
              <a:defRPr sz="1801"/>
            </a:lvl8pPr>
            <a:lvl9pPr marL="3269449" indent="0">
              <a:buNone/>
              <a:defRPr sz="1801"/>
            </a:lvl9pPr>
          </a:lstStyle>
          <a:p>
            <a:pPr lvl="0"/>
            <a:r>
              <a:rPr lang="en-US" noProof="0" smtClean="0"/>
              <a:t>Click icon to add picture</a:t>
            </a:r>
            <a:endParaRPr lang="is-IS" noProof="0"/>
          </a:p>
        </p:txBody>
      </p:sp>
      <p:sp>
        <p:nvSpPr>
          <p:cNvPr id="4" name="Text Placeholder 3"/>
          <p:cNvSpPr>
            <a:spLocks noGrp="1"/>
          </p:cNvSpPr>
          <p:nvPr>
            <p:ph type="body" sz="half" idx="2"/>
          </p:nvPr>
        </p:nvSpPr>
        <p:spPr>
          <a:xfrm>
            <a:off x="2389719" y="5367340"/>
            <a:ext cx="7315200" cy="804861"/>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40343558-1817-A14F-867D-4854822FBEDD}"/>
              </a:ext>
            </a:extLst>
          </p:cNvPr>
          <p:cNvSpPr>
            <a:spLocks noGrp="1"/>
          </p:cNvSpPr>
          <p:nvPr>
            <p:ph type="dt" sz="half" idx="10"/>
          </p:nvPr>
        </p:nvSpPr>
        <p:spPr/>
        <p:txBody>
          <a:bodyPr/>
          <a:lstStyle>
            <a:lvl1pPr>
              <a:defRPr/>
            </a:lvl1pPr>
          </a:lstStyle>
          <a:p>
            <a:fld id="{F5E185BE-D8DD-4D1B-804E-D6591CE079E0}" type="datetime1">
              <a:rPr lang="en-US" smtClean="0"/>
              <a:t>3/12/2019</a:t>
            </a:fld>
            <a:endParaRPr lang="en-US"/>
          </a:p>
        </p:txBody>
      </p:sp>
      <p:sp>
        <p:nvSpPr>
          <p:cNvPr id="6" name="Footer Placeholder 4">
            <a:extLst>
              <a:ext uri="{FF2B5EF4-FFF2-40B4-BE49-F238E27FC236}">
                <a16:creationId xmlns:a16="http://schemas.microsoft.com/office/drawing/2014/main" id="{39B4DB49-82C7-2A4B-9213-B853C38C260F}"/>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BF90D0A6-732C-4645-A4D5-0DEBFDAAE4F6}"/>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1324877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25A899A6-271C-F947-988F-8ECE41145E1F}"/>
              </a:ext>
            </a:extLst>
          </p:cNvPr>
          <p:cNvSpPr>
            <a:spLocks noGrp="1"/>
          </p:cNvSpPr>
          <p:nvPr>
            <p:ph type="dt" sz="half" idx="10"/>
          </p:nvPr>
        </p:nvSpPr>
        <p:spPr/>
        <p:txBody>
          <a:bodyPr/>
          <a:lstStyle>
            <a:lvl1pPr>
              <a:defRPr/>
            </a:lvl1pPr>
          </a:lstStyle>
          <a:p>
            <a:fld id="{40A30D92-6FD0-446C-8DA7-6DDB4EC388E7}" type="datetime1">
              <a:rPr lang="en-US" smtClean="0"/>
              <a:t>3/12/2019</a:t>
            </a:fld>
            <a:endParaRPr lang="en-US"/>
          </a:p>
        </p:txBody>
      </p:sp>
      <p:sp>
        <p:nvSpPr>
          <p:cNvPr id="5" name="Footer Placeholder 4">
            <a:extLst>
              <a:ext uri="{FF2B5EF4-FFF2-40B4-BE49-F238E27FC236}">
                <a16:creationId xmlns:a16="http://schemas.microsoft.com/office/drawing/2014/main" id="{94F6D4AB-8C37-464B-A0FD-B112147A6D4C}"/>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34CA3EA4-2C77-9E47-933E-C734B6B481EB}"/>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5870127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084941"/>
            <a:ext cx="2745318" cy="5041223"/>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09604" y="1084941"/>
            <a:ext cx="8039100" cy="504122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3F670FC3-83DE-2C43-BB2E-770E36FFC03E}"/>
              </a:ext>
            </a:extLst>
          </p:cNvPr>
          <p:cNvSpPr>
            <a:spLocks noGrp="1"/>
          </p:cNvSpPr>
          <p:nvPr>
            <p:ph type="dt" sz="half" idx="10"/>
          </p:nvPr>
        </p:nvSpPr>
        <p:spPr/>
        <p:txBody>
          <a:bodyPr/>
          <a:lstStyle>
            <a:lvl1pPr>
              <a:defRPr/>
            </a:lvl1pPr>
          </a:lstStyle>
          <a:p>
            <a:fld id="{7F7DA34E-4C51-47AA-8289-7156CA970757}" type="datetime1">
              <a:rPr lang="en-US" smtClean="0"/>
              <a:t>3/12/2019</a:t>
            </a:fld>
            <a:endParaRPr lang="en-US"/>
          </a:p>
        </p:txBody>
      </p:sp>
      <p:sp>
        <p:nvSpPr>
          <p:cNvPr id="5" name="Footer Placeholder 4">
            <a:extLst>
              <a:ext uri="{FF2B5EF4-FFF2-40B4-BE49-F238E27FC236}">
                <a16:creationId xmlns:a16="http://schemas.microsoft.com/office/drawing/2014/main" id="{EB049579-F0E3-FC44-9748-D54D77A2A31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04880F9-45FF-8645-BD06-714983D52209}"/>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5378728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1"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828802" y="3886200"/>
            <a:ext cx="8534400" cy="1752600"/>
          </a:xfrm>
        </p:spPr>
        <p:txBody>
          <a:bodyPr/>
          <a:lstStyle>
            <a:lvl1pPr marL="0" indent="0" algn="ctr">
              <a:buNone/>
              <a:defRPr/>
            </a:lvl1pPr>
            <a:lvl2pPr marL="408681" indent="0" algn="ctr">
              <a:buNone/>
              <a:defRPr/>
            </a:lvl2pPr>
            <a:lvl3pPr marL="817362" indent="0" algn="ctr">
              <a:buNone/>
              <a:defRPr/>
            </a:lvl3pPr>
            <a:lvl4pPr marL="1226043" indent="0" algn="ctr">
              <a:buNone/>
              <a:defRPr/>
            </a:lvl4pPr>
            <a:lvl5pPr marL="1634725" indent="0" algn="ctr">
              <a:buNone/>
              <a:defRPr/>
            </a:lvl5pPr>
            <a:lvl6pPr marL="2043406" indent="0" algn="ctr">
              <a:buNone/>
              <a:defRPr/>
            </a:lvl6pPr>
            <a:lvl7pPr marL="2452086" indent="0" algn="ctr">
              <a:buNone/>
              <a:defRPr/>
            </a:lvl7pPr>
            <a:lvl8pPr marL="2860768" indent="0" algn="ctr">
              <a:buNone/>
              <a:defRPr/>
            </a:lvl8pPr>
            <a:lvl9pPr marL="3269449" indent="0" algn="ctr">
              <a:buNone/>
              <a:defRPr/>
            </a:lvl9pPr>
          </a:lstStyle>
          <a:p>
            <a:r>
              <a:rPr lang="en-US" smtClean="0"/>
              <a:t>Click to edit Master subtitle style</a:t>
            </a:r>
            <a:endParaRPr lang="is-IS"/>
          </a:p>
        </p:txBody>
      </p:sp>
      <p:sp>
        <p:nvSpPr>
          <p:cNvPr id="4" name="Date Placeholder 3">
            <a:extLst>
              <a:ext uri="{FF2B5EF4-FFF2-40B4-BE49-F238E27FC236}">
                <a16:creationId xmlns:a16="http://schemas.microsoft.com/office/drawing/2014/main" id="{A5660AFB-73D8-A946-9CBA-79686C06DEF5}"/>
              </a:ext>
            </a:extLst>
          </p:cNvPr>
          <p:cNvSpPr>
            <a:spLocks noGrp="1"/>
          </p:cNvSpPr>
          <p:nvPr>
            <p:ph type="dt" sz="half" idx="10"/>
          </p:nvPr>
        </p:nvSpPr>
        <p:spPr/>
        <p:txBody>
          <a:bodyPr/>
          <a:lstStyle>
            <a:lvl1pPr>
              <a:defRPr/>
            </a:lvl1pPr>
          </a:lstStyle>
          <a:p>
            <a:fld id="{7E91DC2A-74CE-4606-8F0E-577C08E7F5BD}" type="datetime1">
              <a:rPr lang="en-US" smtClean="0"/>
              <a:t>3/12/2019</a:t>
            </a:fld>
            <a:endParaRPr lang="en-US"/>
          </a:p>
        </p:txBody>
      </p:sp>
      <p:sp>
        <p:nvSpPr>
          <p:cNvPr id="5" name="Footer Placeholder 4">
            <a:extLst>
              <a:ext uri="{FF2B5EF4-FFF2-40B4-BE49-F238E27FC236}">
                <a16:creationId xmlns:a16="http://schemas.microsoft.com/office/drawing/2014/main" id="{37CC494C-04FF-4F4D-AEA5-98407C4492DB}"/>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1A5A08C-E7AC-124B-9626-8966FCC8D41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9504995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04067DC5-EE43-1B4C-9A6D-3CCAADA01E51}"/>
              </a:ext>
            </a:extLst>
          </p:cNvPr>
          <p:cNvSpPr>
            <a:spLocks noGrp="1"/>
          </p:cNvSpPr>
          <p:nvPr>
            <p:ph type="dt" sz="half" idx="10"/>
          </p:nvPr>
        </p:nvSpPr>
        <p:spPr/>
        <p:txBody>
          <a:bodyPr/>
          <a:lstStyle>
            <a:lvl1pPr>
              <a:defRPr/>
            </a:lvl1pPr>
          </a:lstStyle>
          <a:p>
            <a:fld id="{FAA3860E-0D3B-4A08-82EC-89FA14DBCD80}" type="datetime1">
              <a:rPr lang="en-US" smtClean="0"/>
              <a:t>3/12/2019</a:t>
            </a:fld>
            <a:endParaRPr lang="en-US"/>
          </a:p>
        </p:txBody>
      </p:sp>
      <p:sp>
        <p:nvSpPr>
          <p:cNvPr id="5" name="Footer Placeholder 4">
            <a:extLst>
              <a:ext uri="{FF2B5EF4-FFF2-40B4-BE49-F238E27FC236}">
                <a16:creationId xmlns:a16="http://schemas.microsoft.com/office/drawing/2014/main" id="{1C7E553B-EC9F-EC41-81B9-F6BC548FD68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EA3B1EB6-E0F0-E445-BB3E-139C7FCB8A2A}"/>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8508444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1"/>
            <a:ext cx="10363201" cy="1362075"/>
          </a:xfrm>
        </p:spPr>
        <p:txBody>
          <a:bodyPr anchor="t"/>
          <a:lstStyle>
            <a:lvl1pPr algn="l">
              <a:defRPr sz="3602" b="1" cap="all"/>
            </a:lvl1pPr>
          </a:lstStyle>
          <a:p>
            <a:r>
              <a:rPr lang="en-US" smtClean="0"/>
              <a:t>Click to edit Master title style</a:t>
            </a:r>
            <a:endParaRPr lang="is-IS"/>
          </a:p>
        </p:txBody>
      </p:sp>
      <p:sp>
        <p:nvSpPr>
          <p:cNvPr id="3" name="Text Placeholder 2"/>
          <p:cNvSpPr>
            <a:spLocks noGrp="1"/>
          </p:cNvSpPr>
          <p:nvPr>
            <p:ph type="body" idx="1"/>
          </p:nvPr>
        </p:nvSpPr>
        <p:spPr>
          <a:xfrm>
            <a:off x="963083" y="2906715"/>
            <a:ext cx="10363201" cy="1500187"/>
          </a:xfrm>
        </p:spPr>
        <p:txBody>
          <a:bodyPr anchor="b"/>
          <a:lstStyle>
            <a:lvl1pPr marL="0" indent="0">
              <a:buNone/>
              <a:defRPr sz="1801"/>
            </a:lvl1pPr>
            <a:lvl2pPr marL="408681" indent="0">
              <a:buNone/>
              <a:defRPr sz="1621"/>
            </a:lvl2pPr>
            <a:lvl3pPr marL="817362" indent="0">
              <a:buNone/>
              <a:defRPr sz="1441"/>
            </a:lvl3pPr>
            <a:lvl4pPr marL="1226043" indent="0">
              <a:buNone/>
              <a:defRPr sz="1261"/>
            </a:lvl4pPr>
            <a:lvl5pPr marL="1634725" indent="0">
              <a:buNone/>
              <a:defRPr sz="1261"/>
            </a:lvl5pPr>
            <a:lvl6pPr marL="2043406" indent="0">
              <a:buNone/>
              <a:defRPr sz="1261"/>
            </a:lvl6pPr>
            <a:lvl7pPr marL="2452086" indent="0">
              <a:buNone/>
              <a:defRPr sz="1261"/>
            </a:lvl7pPr>
            <a:lvl8pPr marL="2860768" indent="0">
              <a:buNone/>
              <a:defRPr sz="1261"/>
            </a:lvl8pPr>
            <a:lvl9pPr marL="3269449" indent="0">
              <a:buNone/>
              <a:defRPr sz="1261"/>
            </a:lvl9pPr>
          </a:lstStyle>
          <a:p>
            <a:pPr lvl="0"/>
            <a:r>
              <a:rPr lang="en-US" smtClean="0"/>
              <a:t>Edit Master text styles</a:t>
            </a:r>
          </a:p>
        </p:txBody>
      </p:sp>
      <p:sp>
        <p:nvSpPr>
          <p:cNvPr id="4" name="Date Placeholder 3">
            <a:extLst>
              <a:ext uri="{FF2B5EF4-FFF2-40B4-BE49-F238E27FC236}">
                <a16:creationId xmlns:a16="http://schemas.microsoft.com/office/drawing/2014/main" id="{4A947AFA-6482-A04F-AE8F-578A3244A70C}"/>
              </a:ext>
            </a:extLst>
          </p:cNvPr>
          <p:cNvSpPr>
            <a:spLocks noGrp="1"/>
          </p:cNvSpPr>
          <p:nvPr>
            <p:ph type="dt" sz="half" idx="10"/>
          </p:nvPr>
        </p:nvSpPr>
        <p:spPr/>
        <p:txBody>
          <a:bodyPr/>
          <a:lstStyle>
            <a:lvl1pPr>
              <a:defRPr/>
            </a:lvl1pPr>
          </a:lstStyle>
          <a:p>
            <a:fld id="{8024CFEE-2421-4A59-A7EC-B1C9363E24DB}" type="datetime1">
              <a:rPr lang="en-US" smtClean="0"/>
              <a:t>3/12/2019</a:t>
            </a:fld>
            <a:endParaRPr lang="en-US"/>
          </a:p>
        </p:txBody>
      </p:sp>
      <p:sp>
        <p:nvSpPr>
          <p:cNvPr id="5" name="Footer Placeholder 4">
            <a:extLst>
              <a:ext uri="{FF2B5EF4-FFF2-40B4-BE49-F238E27FC236}">
                <a16:creationId xmlns:a16="http://schemas.microsoft.com/office/drawing/2014/main" id="{9E10C1E5-E2E6-E14A-A6A2-14533F5DF5A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174F1E36-0D5E-9141-A7EF-D39F2771F057}"/>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9460506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09601"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97600"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3">
            <a:extLst>
              <a:ext uri="{FF2B5EF4-FFF2-40B4-BE49-F238E27FC236}">
                <a16:creationId xmlns:a16="http://schemas.microsoft.com/office/drawing/2014/main" id="{E3CF86A0-1CDF-AF4C-BF7A-8FAE8D95F80D}"/>
              </a:ext>
            </a:extLst>
          </p:cNvPr>
          <p:cNvSpPr>
            <a:spLocks noGrp="1"/>
          </p:cNvSpPr>
          <p:nvPr>
            <p:ph type="dt" sz="half" idx="10"/>
          </p:nvPr>
        </p:nvSpPr>
        <p:spPr/>
        <p:txBody>
          <a:bodyPr/>
          <a:lstStyle>
            <a:lvl1pPr>
              <a:defRPr/>
            </a:lvl1pPr>
          </a:lstStyle>
          <a:p>
            <a:fld id="{C0FC2F1A-FE6D-48D1-A2A7-A68063A13858}" type="datetime1">
              <a:rPr lang="en-US" smtClean="0"/>
              <a:t>3/12/2019</a:t>
            </a:fld>
            <a:endParaRPr lang="en-US"/>
          </a:p>
        </p:txBody>
      </p:sp>
      <p:sp>
        <p:nvSpPr>
          <p:cNvPr id="6" name="Footer Placeholder 4">
            <a:extLst>
              <a:ext uri="{FF2B5EF4-FFF2-40B4-BE49-F238E27FC236}">
                <a16:creationId xmlns:a16="http://schemas.microsoft.com/office/drawing/2014/main" id="{648E6C7B-01E6-3643-943D-20043395F87E}"/>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6A7E5CEF-726C-604D-9196-7A401AE8DDF5}"/>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9077539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1" y="946537"/>
            <a:ext cx="109728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609600" y="2119508"/>
            <a:ext cx="5386918"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4" name="Content Placeholder 3"/>
          <p:cNvSpPr>
            <a:spLocks noGrp="1"/>
          </p:cNvSpPr>
          <p:nvPr>
            <p:ph sz="half" idx="2"/>
          </p:nvPr>
        </p:nvSpPr>
        <p:spPr>
          <a:xfrm>
            <a:off x="609600" y="2759269"/>
            <a:ext cx="5386918"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93371" y="2119508"/>
            <a:ext cx="5389033"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6" name="Content Placeholder 5"/>
          <p:cNvSpPr>
            <a:spLocks noGrp="1"/>
          </p:cNvSpPr>
          <p:nvPr>
            <p:ph sz="quarter" idx="4"/>
          </p:nvPr>
        </p:nvSpPr>
        <p:spPr>
          <a:xfrm>
            <a:off x="6193371" y="2759269"/>
            <a:ext cx="5389033"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3">
            <a:extLst>
              <a:ext uri="{FF2B5EF4-FFF2-40B4-BE49-F238E27FC236}">
                <a16:creationId xmlns:a16="http://schemas.microsoft.com/office/drawing/2014/main" id="{F65E076F-74AB-EB47-B8CE-BAAF190E7186}"/>
              </a:ext>
            </a:extLst>
          </p:cNvPr>
          <p:cNvSpPr>
            <a:spLocks noGrp="1"/>
          </p:cNvSpPr>
          <p:nvPr>
            <p:ph type="dt" sz="half" idx="10"/>
          </p:nvPr>
        </p:nvSpPr>
        <p:spPr/>
        <p:txBody>
          <a:bodyPr/>
          <a:lstStyle>
            <a:lvl1pPr>
              <a:defRPr/>
            </a:lvl1pPr>
          </a:lstStyle>
          <a:p>
            <a:fld id="{0FF08CFE-934B-4A5D-AB47-442E629FCBF3}" type="datetime1">
              <a:rPr lang="en-US" smtClean="0"/>
              <a:t>3/12/2019</a:t>
            </a:fld>
            <a:endParaRPr lang="en-US"/>
          </a:p>
        </p:txBody>
      </p:sp>
      <p:sp>
        <p:nvSpPr>
          <p:cNvPr id="8" name="Footer Placeholder 4">
            <a:extLst>
              <a:ext uri="{FF2B5EF4-FFF2-40B4-BE49-F238E27FC236}">
                <a16:creationId xmlns:a16="http://schemas.microsoft.com/office/drawing/2014/main" id="{2F42E313-6F34-BF4E-94D2-2ACA21672B3A}"/>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9" name="Slide Number Placeholder 5">
            <a:extLst>
              <a:ext uri="{FF2B5EF4-FFF2-40B4-BE49-F238E27FC236}">
                <a16:creationId xmlns:a16="http://schemas.microsoft.com/office/drawing/2014/main" id="{03F06402-B93C-5E48-A515-5079E4B327C2}"/>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8699820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a:extLst>
              <a:ext uri="{FF2B5EF4-FFF2-40B4-BE49-F238E27FC236}">
                <a16:creationId xmlns:a16="http://schemas.microsoft.com/office/drawing/2014/main" id="{E3C77176-C1CE-C244-AD6B-AADD48C6F0BE}"/>
              </a:ext>
            </a:extLst>
          </p:cNvPr>
          <p:cNvSpPr>
            <a:spLocks noGrp="1"/>
          </p:cNvSpPr>
          <p:nvPr>
            <p:ph type="dt" sz="half" idx="10"/>
          </p:nvPr>
        </p:nvSpPr>
        <p:spPr/>
        <p:txBody>
          <a:bodyPr/>
          <a:lstStyle>
            <a:lvl1pPr>
              <a:defRPr/>
            </a:lvl1pPr>
          </a:lstStyle>
          <a:p>
            <a:fld id="{AB442708-E7A2-435E-A49F-2A2A80CBB1E5}" type="datetime1">
              <a:rPr lang="en-US" smtClean="0"/>
              <a:t>3/12/2019</a:t>
            </a:fld>
            <a:endParaRPr lang="en-US"/>
          </a:p>
        </p:txBody>
      </p:sp>
      <p:sp>
        <p:nvSpPr>
          <p:cNvPr id="4" name="Footer Placeholder 4">
            <a:extLst>
              <a:ext uri="{FF2B5EF4-FFF2-40B4-BE49-F238E27FC236}">
                <a16:creationId xmlns:a16="http://schemas.microsoft.com/office/drawing/2014/main" id="{2B891C54-5264-234F-A8B6-FC7CB8C7332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5" name="Slide Number Placeholder 5">
            <a:extLst>
              <a:ext uri="{FF2B5EF4-FFF2-40B4-BE49-F238E27FC236}">
                <a16:creationId xmlns:a16="http://schemas.microsoft.com/office/drawing/2014/main" id="{336B3E89-255E-304B-898F-ACA2D5460E2D}"/>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33302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09601"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97600" y="2156512"/>
            <a:ext cx="5384800" cy="3969652"/>
          </a:xfrm>
        </p:spPr>
        <p:txBody>
          <a:bodyPr/>
          <a:lstStyle>
            <a:lvl1pPr>
              <a:defRPr sz="2521"/>
            </a:lvl1pPr>
            <a:lvl2pPr>
              <a:defRPr sz="207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3">
            <a:extLst>
              <a:ext uri="{FF2B5EF4-FFF2-40B4-BE49-F238E27FC236}">
                <a16:creationId xmlns:a16="http://schemas.microsoft.com/office/drawing/2014/main" id="{E3CF86A0-1CDF-AF4C-BF7A-8FAE8D95F80D}"/>
              </a:ext>
            </a:extLst>
          </p:cNvPr>
          <p:cNvSpPr>
            <a:spLocks noGrp="1"/>
          </p:cNvSpPr>
          <p:nvPr>
            <p:ph type="dt" sz="half" idx="10"/>
          </p:nvPr>
        </p:nvSpPr>
        <p:spPr/>
        <p:txBody>
          <a:bodyPr/>
          <a:lstStyle>
            <a:lvl1pPr>
              <a:defRPr/>
            </a:lvl1pPr>
          </a:lstStyle>
          <a:p>
            <a:fld id="{C0FC2F1A-FE6D-48D1-A2A7-A68063A13858}" type="datetime1">
              <a:rPr lang="en-US" smtClean="0"/>
              <a:t>3/12/2019</a:t>
            </a:fld>
            <a:endParaRPr lang="en-US"/>
          </a:p>
        </p:txBody>
      </p:sp>
      <p:sp>
        <p:nvSpPr>
          <p:cNvPr id="6" name="Footer Placeholder 4">
            <a:extLst>
              <a:ext uri="{FF2B5EF4-FFF2-40B4-BE49-F238E27FC236}">
                <a16:creationId xmlns:a16="http://schemas.microsoft.com/office/drawing/2014/main" id="{648E6C7B-01E6-3643-943D-20043395F87E}"/>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6A7E5CEF-726C-604D-9196-7A401AE8DDF5}"/>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2035749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B99BBB-4674-DF48-997B-5C894849E77F}"/>
              </a:ext>
            </a:extLst>
          </p:cNvPr>
          <p:cNvSpPr>
            <a:spLocks noGrp="1"/>
          </p:cNvSpPr>
          <p:nvPr>
            <p:ph type="dt" sz="half" idx="10"/>
          </p:nvPr>
        </p:nvSpPr>
        <p:spPr/>
        <p:txBody>
          <a:bodyPr/>
          <a:lstStyle>
            <a:lvl1pPr>
              <a:defRPr/>
            </a:lvl1pPr>
          </a:lstStyle>
          <a:p>
            <a:fld id="{AA35BA88-92C5-492B-968A-F2BD9ECDA3D6}" type="datetime1">
              <a:rPr lang="en-US" smtClean="0"/>
              <a:t>3/12/2019</a:t>
            </a:fld>
            <a:endParaRPr lang="en-US"/>
          </a:p>
        </p:txBody>
      </p:sp>
      <p:sp>
        <p:nvSpPr>
          <p:cNvPr id="3" name="Footer Placeholder 4">
            <a:extLst>
              <a:ext uri="{FF2B5EF4-FFF2-40B4-BE49-F238E27FC236}">
                <a16:creationId xmlns:a16="http://schemas.microsoft.com/office/drawing/2014/main" id="{8B98B2F6-21AA-3A4A-89A9-2A885E557260}"/>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4" name="Slide Number Placeholder 5">
            <a:extLst>
              <a:ext uri="{FF2B5EF4-FFF2-40B4-BE49-F238E27FC236}">
                <a16:creationId xmlns:a16="http://schemas.microsoft.com/office/drawing/2014/main" id="{BD01F9CA-4779-3E4D-9AE3-3CED1FC2956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064178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1084940"/>
            <a:ext cx="4011084" cy="1162051"/>
          </a:xfrm>
        </p:spPr>
        <p:txBody>
          <a:bodyPr anchor="b"/>
          <a:lstStyle>
            <a:lvl1pPr algn="l">
              <a:defRPr sz="1801" b="1"/>
            </a:lvl1pPr>
          </a:lstStyle>
          <a:p>
            <a:r>
              <a:rPr lang="en-US" smtClean="0"/>
              <a:t>Click to edit Master title style</a:t>
            </a:r>
            <a:endParaRPr lang="is-IS"/>
          </a:p>
        </p:txBody>
      </p:sp>
      <p:sp>
        <p:nvSpPr>
          <p:cNvPr id="3" name="Content Placeholder 2"/>
          <p:cNvSpPr>
            <a:spLocks noGrp="1"/>
          </p:cNvSpPr>
          <p:nvPr>
            <p:ph idx="1"/>
          </p:nvPr>
        </p:nvSpPr>
        <p:spPr>
          <a:xfrm>
            <a:off x="4766734" y="1084941"/>
            <a:ext cx="6815667" cy="5041224"/>
          </a:xfrm>
        </p:spPr>
        <p:txBody>
          <a:bodyPr/>
          <a:lstStyle>
            <a:lvl1pPr>
              <a:defRPr sz="2881"/>
            </a:lvl1pPr>
            <a:lvl2pPr>
              <a:defRPr sz="2521"/>
            </a:lvl2pPr>
            <a:lvl3pPr>
              <a:defRPr sz="2071"/>
            </a:lvl3pPr>
            <a:lvl4pPr>
              <a:defRPr sz="1801"/>
            </a:lvl4pPr>
            <a:lvl5pPr>
              <a:defRPr sz="1801"/>
            </a:lvl5pPr>
            <a:lvl6pPr>
              <a:defRPr sz="1801"/>
            </a:lvl6pPr>
            <a:lvl7pPr>
              <a:defRPr sz="1801"/>
            </a:lvl7pPr>
            <a:lvl8pPr>
              <a:defRPr sz="1801"/>
            </a:lvl8pPr>
            <a:lvl9pPr>
              <a:defRPr sz="180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609604" y="2290458"/>
            <a:ext cx="4011084" cy="3835707"/>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05F8121B-7643-8A4F-88DC-12F61CD4C9EC}"/>
              </a:ext>
            </a:extLst>
          </p:cNvPr>
          <p:cNvSpPr>
            <a:spLocks noGrp="1"/>
          </p:cNvSpPr>
          <p:nvPr>
            <p:ph type="dt" sz="half" idx="10"/>
          </p:nvPr>
        </p:nvSpPr>
        <p:spPr/>
        <p:txBody>
          <a:bodyPr/>
          <a:lstStyle>
            <a:lvl1pPr>
              <a:defRPr/>
            </a:lvl1pPr>
          </a:lstStyle>
          <a:p>
            <a:fld id="{07B12688-1D17-4774-9108-A02DE27B0B00}" type="datetime1">
              <a:rPr lang="en-US" smtClean="0"/>
              <a:t>3/12/2019</a:t>
            </a:fld>
            <a:endParaRPr lang="en-US"/>
          </a:p>
        </p:txBody>
      </p:sp>
      <p:sp>
        <p:nvSpPr>
          <p:cNvPr id="6" name="Footer Placeholder 4">
            <a:extLst>
              <a:ext uri="{FF2B5EF4-FFF2-40B4-BE49-F238E27FC236}">
                <a16:creationId xmlns:a16="http://schemas.microsoft.com/office/drawing/2014/main" id="{5C4CD975-71B3-AB42-B971-3B0B073ED51D}"/>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1BA956F4-B676-7240-B701-52F58640EA9C}"/>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0246702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1"/>
            <a:ext cx="7315200" cy="566739"/>
          </a:xfrm>
        </p:spPr>
        <p:txBody>
          <a:bodyPr anchor="b"/>
          <a:lstStyle>
            <a:lvl1pPr algn="l">
              <a:defRPr sz="1801" b="1"/>
            </a:lvl1pPr>
          </a:lstStyle>
          <a:p>
            <a:r>
              <a:rPr lang="en-US" smtClean="0"/>
              <a:t>Click to edit Master title style</a:t>
            </a:r>
            <a:endParaRPr lang="is-IS"/>
          </a:p>
        </p:txBody>
      </p:sp>
      <p:sp>
        <p:nvSpPr>
          <p:cNvPr id="3" name="Picture Placeholder 2"/>
          <p:cNvSpPr>
            <a:spLocks noGrp="1"/>
          </p:cNvSpPr>
          <p:nvPr>
            <p:ph type="pic" idx="1"/>
          </p:nvPr>
        </p:nvSpPr>
        <p:spPr>
          <a:xfrm>
            <a:off x="2752870" y="1062210"/>
            <a:ext cx="6588898" cy="3706255"/>
          </a:xfrm>
        </p:spPr>
        <p:txBody>
          <a:bodyPr/>
          <a:lstStyle>
            <a:lvl1pPr marL="0" indent="0">
              <a:buNone/>
              <a:defRPr sz="2881"/>
            </a:lvl1pPr>
            <a:lvl2pPr marL="408681" indent="0">
              <a:buNone/>
              <a:defRPr sz="2521"/>
            </a:lvl2pPr>
            <a:lvl3pPr marL="817362" indent="0">
              <a:buNone/>
              <a:defRPr sz="2071"/>
            </a:lvl3pPr>
            <a:lvl4pPr marL="1226043" indent="0">
              <a:buNone/>
              <a:defRPr sz="1801"/>
            </a:lvl4pPr>
            <a:lvl5pPr marL="1634725" indent="0">
              <a:buNone/>
              <a:defRPr sz="1801"/>
            </a:lvl5pPr>
            <a:lvl6pPr marL="2043406" indent="0">
              <a:buNone/>
              <a:defRPr sz="1801"/>
            </a:lvl6pPr>
            <a:lvl7pPr marL="2452086" indent="0">
              <a:buNone/>
              <a:defRPr sz="1801"/>
            </a:lvl7pPr>
            <a:lvl8pPr marL="2860768" indent="0">
              <a:buNone/>
              <a:defRPr sz="1801"/>
            </a:lvl8pPr>
            <a:lvl9pPr marL="3269449" indent="0">
              <a:buNone/>
              <a:defRPr sz="1801"/>
            </a:lvl9pPr>
          </a:lstStyle>
          <a:p>
            <a:pPr lvl="0"/>
            <a:r>
              <a:rPr lang="en-US" noProof="0" smtClean="0"/>
              <a:t>Click icon to add picture</a:t>
            </a:r>
            <a:endParaRPr lang="is-IS" noProof="0"/>
          </a:p>
        </p:txBody>
      </p:sp>
      <p:sp>
        <p:nvSpPr>
          <p:cNvPr id="4" name="Text Placeholder 3"/>
          <p:cNvSpPr>
            <a:spLocks noGrp="1"/>
          </p:cNvSpPr>
          <p:nvPr>
            <p:ph type="body" sz="half" idx="2"/>
          </p:nvPr>
        </p:nvSpPr>
        <p:spPr>
          <a:xfrm>
            <a:off x="2389719" y="5367340"/>
            <a:ext cx="7315200" cy="804861"/>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40343558-1817-A14F-867D-4854822FBEDD}"/>
              </a:ext>
            </a:extLst>
          </p:cNvPr>
          <p:cNvSpPr>
            <a:spLocks noGrp="1"/>
          </p:cNvSpPr>
          <p:nvPr>
            <p:ph type="dt" sz="half" idx="10"/>
          </p:nvPr>
        </p:nvSpPr>
        <p:spPr/>
        <p:txBody>
          <a:bodyPr/>
          <a:lstStyle>
            <a:lvl1pPr>
              <a:defRPr/>
            </a:lvl1pPr>
          </a:lstStyle>
          <a:p>
            <a:fld id="{F5E185BE-D8DD-4D1B-804E-D6591CE079E0}" type="datetime1">
              <a:rPr lang="en-US" smtClean="0"/>
              <a:t>3/12/2019</a:t>
            </a:fld>
            <a:endParaRPr lang="en-US"/>
          </a:p>
        </p:txBody>
      </p:sp>
      <p:sp>
        <p:nvSpPr>
          <p:cNvPr id="6" name="Footer Placeholder 4">
            <a:extLst>
              <a:ext uri="{FF2B5EF4-FFF2-40B4-BE49-F238E27FC236}">
                <a16:creationId xmlns:a16="http://schemas.microsoft.com/office/drawing/2014/main" id="{39B4DB49-82C7-2A4B-9213-B853C38C260F}"/>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BF90D0A6-732C-4645-A4D5-0DEBFDAAE4F6}"/>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042008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25A899A6-271C-F947-988F-8ECE41145E1F}"/>
              </a:ext>
            </a:extLst>
          </p:cNvPr>
          <p:cNvSpPr>
            <a:spLocks noGrp="1"/>
          </p:cNvSpPr>
          <p:nvPr>
            <p:ph type="dt" sz="half" idx="10"/>
          </p:nvPr>
        </p:nvSpPr>
        <p:spPr/>
        <p:txBody>
          <a:bodyPr/>
          <a:lstStyle>
            <a:lvl1pPr>
              <a:defRPr/>
            </a:lvl1pPr>
          </a:lstStyle>
          <a:p>
            <a:fld id="{40A30D92-6FD0-446C-8DA7-6DDB4EC388E7}" type="datetime1">
              <a:rPr lang="en-US" smtClean="0"/>
              <a:t>3/12/2019</a:t>
            </a:fld>
            <a:endParaRPr lang="en-US"/>
          </a:p>
        </p:txBody>
      </p:sp>
      <p:sp>
        <p:nvSpPr>
          <p:cNvPr id="5" name="Footer Placeholder 4">
            <a:extLst>
              <a:ext uri="{FF2B5EF4-FFF2-40B4-BE49-F238E27FC236}">
                <a16:creationId xmlns:a16="http://schemas.microsoft.com/office/drawing/2014/main" id="{94F6D4AB-8C37-464B-A0FD-B112147A6D4C}"/>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34CA3EA4-2C77-9E47-933E-C734B6B481EB}"/>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4681205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084941"/>
            <a:ext cx="2745318" cy="5041223"/>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09604" y="1084941"/>
            <a:ext cx="8039100" cy="504122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a:extLst>
              <a:ext uri="{FF2B5EF4-FFF2-40B4-BE49-F238E27FC236}">
                <a16:creationId xmlns:a16="http://schemas.microsoft.com/office/drawing/2014/main" id="{3F670FC3-83DE-2C43-BB2E-770E36FFC03E}"/>
              </a:ext>
            </a:extLst>
          </p:cNvPr>
          <p:cNvSpPr>
            <a:spLocks noGrp="1"/>
          </p:cNvSpPr>
          <p:nvPr>
            <p:ph type="dt" sz="half" idx="10"/>
          </p:nvPr>
        </p:nvSpPr>
        <p:spPr/>
        <p:txBody>
          <a:bodyPr/>
          <a:lstStyle>
            <a:lvl1pPr>
              <a:defRPr/>
            </a:lvl1pPr>
          </a:lstStyle>
          <a:p>
            <a:fld id="{7F7DA34E-4C51-47AA-8289-7156CA970757}" type="datetime1">
              <a:rPr lang="en-US" smtClean="0"/>
              <a:t>3/12/2019</a:t>
            </a:fld>
            <a:endParaRPr lang="en-US"/>
          </a:p>
        </p:txBody>
      </p:sp>
      <p:sp>
        <p:nvSpPr>
          <p:cNvPr id="5" name="Footer Placeholder 4">
            <a:extLst>
              <a:ext uri="{FF2B5EF4-FFF2-40B4-BE49-F238E27FC236}">
                <a16:creationId xmlns:a16="http://schemas.microsoft.com/office/drawing/2014/main" id="{EB049579-F0E3-FC44-9748-D54D77A2A316}"/>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204880F9-45FF-8645-BD06-714983D52209}"/>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7111517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91DC2A-74CE-4606-8F0E-577C08E7F5BD}"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24615839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3860E-0D3B-4A08-82EC-89FA14DBCD80}"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37949250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24CFEE-2421-4A59-A7EC-B1C9363E24DB}"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37086775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C2F1A-FE6D-48D1-A2A7-A68063A13858}"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7" name="Slide Number Placeholder 6"/>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30073619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08CFE-934B-4A5D-AB47-442E629FCBF3}" type="datetime1">
              <a:rPr lang="en-US" smtClean="0"/>
              <a:t>3/12/2019</a:t>
            </a:fld>
            <a:endParaRPr lang="en-US"/>
          </a:p>
        </p:txBody>
      </p:sp>
      <p:sp>
        <p:nvSpPr>
          <p:cNvPr id="8" name="Footer Placeholder 7"/>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9" name="Slide Number Placeholder 8"/>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426468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1" y="946537"/>
            <a:ext cx="109728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609600" y="2119508"/>
            <a:ext cx="5386918"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4" name="Content Placeholder 3"/>
          <p:cNvSpPr>
            <a:spLocks noGrp="1"/>
          </p:cNvSpPr>
          <p:nvPr>
            <p:ph sz="half" idx="2"/>
          </p:nvPr>
        </p:nvSpPr>
        <p:spPr>
          <a:xfrm>
            <a:off x="609600" y="2759269"/>
            <a:ext cx="5386918"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93371" y="2119508"/>
            <a:ext cx="5389033" cy="639763"/>
          </a:xfrm>
        </p:spPr>
        <p:txBody>
          <a:bodyPr anchor="b"/>
          <a:lstStyle>
            <a:lvl1pPr marL="0" indent="0">
              <a:buNone/>
              <a:defRPr sz="2071" b="1"/>
            </a:lvl1pPr>
            <a:lvl2pPr marL="408681" indent="0">
              <a:buNone/>
              <a:defRPr sz="1801" b="1"/>
            </a:lvl2pPr>
            <a:lvl3pPr marL="817362" indent="0">
              <a:buNone/>
              <a:defRPr sz="1621" b="1"/>
            </a:lvl3pPr>
            <a:lvl4pPr marL="1226043" indent="0">
              <a:buNone/>
              <a:defRPr sz="1441" b="1"/>
            </a:lvl4pPr>
            <a:lvl5pPr marL="1634725" indent="0">
              <a:buNone/>
              <a:defRPr sz="1441" b="1"/>
            </a:lvl5pPr>
            <a:lvl6pPr marL="2043406" indent="0">
              <a:buNone/>
              <a:defRPr sz="1441" b="1"/>
            </a:lvl6pPr>
            <a:lvl7pPr marL="2452086" indent="0">
              <a:buNone/>
              <a:defRPr sz="1441" b="1"/>
            </a:lvl7pPr>
            <a:lvl8pPr marL="2860768" indent="0">
              <a:buNone/>
              <a:defRPr sz="1441" b="1"/>
            </a:lvl8pPr>
            <a:lvl9pPr marL="3269449" indent="0">
              <a:buNone/>
              <a:defRPr sz="1441" b="1"/>
            </a:lvl9pPr>
          </a:lstStyle>
          <a:p>
            <a:pPr lvl="0"/>
            <a:r>
              <a:rPr lang="en-US" smtClean="0"/>
              <a:t>Edit Master text styles</a:t>
            </a:r>
          </a:p>
        </p:txBody>
      </p:sp>
      <p:sp>
        <p:nvSpPr>
          <p:cNvPr id="6" name="Content Placeholder 5"/>
          <p:cNvSpPr>
            <a:spLocks noGrp="1"/>
          </p:cNvSpPr>
          <p:nvPr>
            <p:ph sz="quarter" idx="4"/>
          </p:nvPr>
        </p:nvSpPr>
        <p:spPr>
          <a:xfrm>
            <a:off x="6193371" y="2759269"/>
            <a:ext cx="5389033" cy="3366895"/>
          </a:xfrm>
        </p:spPr>
        <p:txBody>
          <a:bodyPr/>
          <a:lstStyle>
            <a:lvl1pPr>
              <a:defRPr sz="207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3">
            <a:extLst>
              <a:ext uri="{FF2B5EF4-FFF2-40B4-BE49-F238E27FC236}">
                <a16:creationId xmlns:a16="http://schemas.microsoft.com/office/drawing/2014/main" id="{F65E076F-74AB-EB47-B8CE-BAAF190E7186}"/>
              </a:ext>
            </a:extLst>
          </p:cNvPr>
          <p:cNvSpPr>
            <a:spLocks noGrp="1"/>
          </p:cNvSpPr>
          <p:nvPr>
            <p:ph type="dt" sz="half" idx="10"/>
          </p:nvPr>
        </p:nvSpPr>
        <p:spPr/>
        <p:txBody>
          <a:bodyPr/>
          <a:lstStyle>
            <a:lvl1pPr>
              <a:defRPr/>
            </a:lvl1pPr>
          </a:lstStyle>
          <a:p>
            <a:fld id="{0FF08CFE-934B-4A5D-AB47-442E629FCBF3}" type="datetime1">
              <a:rPr lang="en-US" smtClean="0"/>
              <a:t>3/12/2019</a:t>
            </a:fld>
            <a:endParaRPr lang="en-US"/>
          </a:p>
        </p:txBody>
      </p:sp>
      <p:sp>
        <p:nvSpPr>
          <p:cNvPr id="8" name="Footer Placeholder 4">
            <a:extLst>
              <a:ext uri="{FF2B5EF4-FFF2-40B4-BE49-F238E27FC236}">
                <a16:creationId xmlns:a16="http://schemas.microsoft.com/office/drawing/2014/main" id="{2F42E313-6F34-BF4E-94D2-2ACA21672B3A}"/>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9" name="Slide Number Placeholder 5">
            <a:extLst>
              <a:ext uri="{FF2B5EF4-FFF2-40B4-BE49-F238E27FC236}">
                <a16:creationId xmlns:a16="http://schemas.microsoft.com/office/drawing/2014/main" id="{03F06402-B93C-5E48-A515-5079E4B327C2}"/>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8355866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442708-E7A2-435E-A49F-2A2A80CBB1E5}" type="datetime1">
              <a:rPr lang="en-US" smtClean="0"/>
              <a:t>3/12/2019</a:t>
            </a:fld>
            <a:endParaRPr lang="en-US"/>
          </a:p>
        </p:txBody>
      </p:sp>
      <p:sp>
        <p:nvSpPr>
          <p:cNvPr id="4" name="Footer Placeholder 3"/>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5" name="Slide Number Placeholder 4"/>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37109463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5BA88-92C5-492B-968A-F2BD9ECDA3D6}" type="datetime1">
              <a:rPr lang="en-US" smtClean="0"/>
              <a:t>3/12/2019</a:t>
            </a:fld>
            <a:endParaRPr lang="en-US"/>
          </a:p>
        </p:txBody>
      </p:sp>
      <p:sp>
        <p:nvSpPr>
          <p:cNvPr id="3" name="Footer Placeholder 2"/>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4" name="Slide Number Placeholder 3"/>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39540769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B12688-1D17-4774-9108-A02DE27B0B00}"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7" name="Slide Number Placeholder 6"/>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5264486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E185BE-D8DD-4D1B-804E-D6591CE079E0}" type="datetime1">
              <a:rPr lang="en-US" smtClean="0"/>
              <a:t>3/12/2019</a:t>
            </a:fld>
            <a:endParaRPr lang="en-US"/>
          </a:p>
        </p:txBody>
      </p:sp>
      <p:sp>
        <p:nvSpPr>
          <p:cNvPr id="6" name="Footer Placeholder 5"/>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7" name="Slide Number Placeholder 6"/>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17617985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30D92-6FD0-446C-8DA7-6DDB4EC388E7}"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24927556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DA34E-4C51-47AA-8289-7156CA970757}"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12"/>
          </p:nvPr>
        </p:nvSpPr>
        <p:spPr/>
        <p:txBody>
          <a:bodyPr/>
          <a:lstStyle/>
          <a:p>
            <a:fld id="{D2049145-A667-419A-814F-2FCF194C167F}" type="slidenum">
              <a:rPr lang="en-US" smtClean="0"/>
              <a:t>‹#›</a:t>
            </a:fld>
            <a:endParaRPr lang="en-US"/>
          </a:p>
        </p:txBody>
      </p:sp>
    </p:spTree>
    <p:extLst>
      <p:ext uri="{BB962C8B-B14F-4D97-AF65-F5344CB8AC3E}">
        <p14:creationId xmlns:p14="http://schemas.microsoft.com/office/powerpoint/2010/main" val="299083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a:extLst>
              <a:ext uri="{FF2B5EF4-FFF2-40B4-BE49-F238E27FC236}">
                <a16:creationId xmlns:a16="http://schemas.microsoft.com/office/drawing/2014/main" id="{E3C77176-C1CE-C244-AD6B-AADD48C6F0BE}"/>
              </a:ext>
            </a:extLst>
          </p:cNvPr>
          <p:cNvSpPr>
            <a:spLocks noGrp="1"/>
          </p:cNvSpPr>
          <p:nvPr>
            <p:ph type="dt" sz="half" idx="10"/>
          </p:nvPr>
        </p:nvSpPr>
        <p:spPr/>
        <p:txBody>
          <a:bodyPr/>
          <a:lstStyle>
            <a:lvl1pPr>
              <a:defRPr/>
            </a:lvl1pPr>
          </a:lstStyle>
          <a:p>
            <a:fld id="{AB442708-E7A2-435E-A49F-2A2A80CBB1E5}" type="datetime1">
              <a:rPr lang="en-US" smtClean="0"/>
              <a:t>3/12/2019</a:t>
            </a:fld>
            <a:endParaRPr lang="en-US"/>
          </a:p>
        </p:txBody>
      </p:sp>
      <p:sp>
        <p:nvSpPr>
          <p:cNvPr id="4" name="Footer Placeholder 4">
            <a:extLst>
              <a:ext uri="{FF2B5EF4-FFF2-40B4-BE49-F238E27FC236}">
                <a16:creationId xmlns:a16="http://schemas.microsoft.com/office/drawing/2014/main" id="{2B891C54-5264-234F-A8B6-FC7CB8C73328}"/>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5" name="Slide Number Placeholder 5">
            <a:extLst>
              <a:ext uri="{FF2B5EF4-FFF2-40B4-BE49-F238E27FC236}">
                <a16:creationId xmlns:a16="http://schemas.microsoft.com/office/drawing/2014/main" id="{336B3E89-255E-304B-898F-ACA2D5460E2D}"/>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91331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B99BBB-4674-DF48-997B-5C894849E77F}"/>
              </a:ext>
            </a:extLst>
          </p:cNvPr>
          <p:cNvSpPr>
            <a:spLocks noGrp="1"/>
          </p:cNvSpPr>
          <p:nvPr>
            <p:ph type="dt" sz="half" idx="10"/>
          </p:nvPr>
        </p:nvSpPr>
        <p:spPr/>
        <p:txBody>
          <a:bodyPr/>
          <a:lstStyle>
            <a:lvl1pPr>
              <a:defRPr/>
            </a:lvl1pPr>
          </a:lstStyle>
          <a:p>
            <a:fld id="{AA35BA88-92C5-492B-968A-F2BD9ECDA3D6}" type="datetime1">
              <a:rPr lang="en-US" smtClean="0"/>
              <a:t>3/12/2019</a:t>
            </a:fld>
            <a:endParaRPr lang="en-US"/>
          </a:p>
        </p:txBody>
      </p:sp>
      <p:sp>
        <p:nvSpPr>
          <p:cNvPr id="3" name="Footer Placeholder 4">
            <a:extLst>
              <a:ext uri="{FF2B5EF4-FFF2-40B4-BE49-F238E27FC236}">
                <a16:creationId xmlns:a16="http://schemas.microsoft.com/office/drawing/2014/main" id="{8B98B2F6-21AA-3A4A-89A9-2A885E557260}"/>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4" name="Slide Number Placeholder 5">
            <a:extLst>
              <a:ext uri="{FF2B5EF4-FFF2-40B4-BE49-F238E27FC236}">
                <a16:creationId xmlns:a16="http://schemas.microsoft.com/office/drawing/2014/main" id="{BD01F9CA-4779-3E4D-9AE3-3CED1FC29563}"/>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9911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1084940"/>
            <a:ext cx="4011084" cy="1162051"/>
          </a:xfrm>
        </p:spPr>
        <p:txBody>
          <a:bodyPr anchor="b"/>
          <a:lstStyle>
            <a:lvl1pPr algn="l">
              <a:defRPr sz="1801" b="1"/>
            </a:lvl1pPr>
          </a:lstStyle>
          <a:p>
            <a:r>
              <a:rPr lang="en-US" smtClean="0"/>
              <a:t>Click to edit Master title style</a:t>
            </a:r>
            <a:endParaRPr lang="is-IS"/>
          </a:p>
        </p:txBody>
      </p:sp>
      <p:sp>
        <p:nvSpPr>
          <p:cNvPr id="3" name="Content Placeholder 2"/>
          <p:cNvSpPr>
            <a:spLocks noGrp="1"/>
          </p:cNvSpPr>
          <p:nvPr>
            <p:ph idx="1"/>
          </p:nvPr>
        </p:nvSpPr>
        <p:spPr>
          <a:xfrm>
            <a:off x="4766734" y="1084941"/>
            <a:ext cx="6815667" cy="5041224"/>
          </a:xfrm>
        </p:spPr>
        <p:txBody>
          <a:bodyPr/>
          <a:lstStyle>
            <a:lvl1pPr>
              <a:defRPr sz="2881"/>
            </a:lvl1pPr>
            <a:lvl2pPr>
              <a:defRPr sz="2521"/>
            </a:lvl2pPr>
            <a:lvl3pPr>
              <a:defRPr sz="2071"/>
            </a:lvl3pPr>
            <a:lvl4pPr>
              <a:defRPr sz="1801"/>
            </a:lvl4pPr>
            <a:lvl5pPr>
              <a:defRPr sz="1801"/>
            </a:lvl5pPr>
            <a:lvl6pPr>
              <a:defRPr sz="1801"/>
            </a:lvl6pPr>
            <a:lvl7pPr>
              <a:defRPr sz="1801"/>
            </a:lvl7pPr>
            <a:lvl8pPr>
              <a:defRPr sz="1801"/>
            </a:lvl8pPr>
            <a:lvl9pPr>
              <a:defRPr sz="180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609604" y="2290458"/>
            <a:ext cx="4011084" cy="3835707"/>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05F8121B-7643-8A4F-88DC-12F61CD4C9EC}"/>
              </a:ext>
            </a:extLst>
          </p:cNvPr>
          <p:cNvSpPr>
            <a:spLocks noGrp="1"/>
          </p:cNvSpPr>
          <p:nvPr>
            <p:ph type="dt" sz="half" idx="10"/>
          </p:nvPr>
        </p:nvSpPr>
        <p:spPr/>
        <p:txBody>
          <a:bodyPr/>
          <a:lstStyle>
            <a:lvl1pPr>
              <a:defRPr/>
            </a:lvl1pPr>
          </a:lstStyle>
          <a:p>
            <a:fld id="{07B12688-1D17-4774-9108-A02DE27B0B00}" type="datetime1">
              <a:rPr lang="en-US" smtClean="0"/>
              <a:t>3/12/2019</a:t>
            </a:fld>
            <a:endParaRPr lang="en-US"/>
          </a:p>
        </p:txBody>
      </p:sp>
      <p:sp>
        <p:nvSpPr>
          <p:cNvPr id="6" name="Footer Placeholder 4">
            <a:extLst>
              <a:ext uri="{FF2B5EF4-FFF2-40B4-BE49-F238E27FC236}">
                <a16:creationId xmlns:a16="http://schemas.microsoft.com/office/drawing/2014/main" id="{5C4CD975-71B3-AB42-B971-3B0B073ED51D}"/>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1BA956F4-B676-7240-B701-52F58640EA9C}"/>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1124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1"/>
            <a:ext cx="7315200" cy="566739"/>
          </a:xfrm>
        </p:spPr>
        <p:txBody>
          <a:bodyPr anchor="b"/>
          <a:lstStyle>
            <a:lvl1pPr algn="l">
              <a:defRPr sz="1801" b="1"/>
            </a:lvl1pPr>
          </a:lstStyle>
          <a:p>
            <a:r>
              <a:rPr lang="en-US" smtClean="0"/>
              <a:t>Click to edit Master title style</a:t>
            </a:r>
            <a:endParaRPr lang="is-IS"/>
          </a:p>
        </p:txBody>
      </p:sp>
      <p:sp>
        <p:nvSpPr>
          <p:cNvPr id="3" name="Picture Placeholder 2"/>
          <p:cNvSpPr>
            <a:spLocks noGrp="1"/>
          </p:cNvSpPr>
          <p:nvPr>
            <p:ph type="pic" idx="1"/>
          </p:nvPr>
        </p:nvSpPr>
        <p:spPr>
          <a:xfrm>
            <a:off x="2752870" y="1062210"/>
            <a:ext cx="6588898" cy="3706255"/>
          </a:xfrm>
        </p:spPr>
        <p:txBody>
          <a:bodyPr/>
          <a:lstStyle>
            <a:lvl1pPr marL="0" indent="0">
              <a:buNone/>
              <a:defRPr sz="2881"/>
            </a:lvl1pPr>
            <a:lvl2pPr marL="408681" indent="0">
              <a:buNone/>
              <a:defRPr sz="2521"/>
            </a:lvl2pPr>
            <a:lvl3pPr marL="817362" indent="0">
              <a:buNone/>
              <a:defRPr sz="2071"/>
            </a:lvl3pPr>
            <a:lvl4pPr marL="1226043" indent="0">
              <a:buNone/>
              <a:defRPr sz="1801"/>
            </a:lvl4pPr>
            <a:lvl5pPr marL="1634725" indent="0">
              <a:buNone/>
              <a:defRPr sz="1801"/>
            </a:lvl5pPr>
            <a:lvl6pPr marL="2043406" indent="0">
              <a:buNone/>
              <a:defRPr sz="1801"/>
            </a:lvl6pPr>
            <a:lvl7pPr marL="2452086" indent="0">
              <a:buNone/>
              <a:defRPr sz="1801"/>
            </a:lvl7pPr>
            <a:lvl8pPr marL="2860768" indent="0">
              <a:buNone/>
              <a:defRPr sz="1801"/>
            </a:lvl8pPr>
            <a:lvl9pPr marL="3269449" indent="0">
              <a:buNone/>
              <a:defRPr sz="1801"/>
            </a:lvl9pPr>
          </a:lstStyle>
          <a:p>
            <a:pPr lvl="0"/>
            <a:r>
              <a:rPr lang="en-US" noProof="0" smtClean="0"/>
              <a:t>Click icon to add picture</a:t>
            </a:r>
            <a:endParaRPr lang="is-IS" noProof="0"/>
          </a:p>
        </p:txBody>
      </p:sp>
      <p:sp>
        <p:nvSpPr>
          <p:cNvPr id="4" name="Text Placeholder 3"/>
          <p:cNvSpPr>
            <a:spLocks noGrp="1"/>
          </p:cNvSpPr>
          <p:nvPr>
            <p:ph type="body" sz="half" idx="2"/>
          </p:nvPr>
        </p:nvSpPr>
        <p:spPr>
          <a:xfrm>
            <a:off x="2389719" y="5367340"/>
            <a:ext cx="7315200" cy="804861"/>
          </a:xfrm>
        </p:spPr>
        <p:txBody>
          <a:bodyPr/>
          <a:lstStyle>
            <a:lvl1pPr marL="0" indent="0">
              <a:buNone/>
              <a:defRPr sz="1261"/>
            </a:lvl1pPr>
            <a:lvl2pPr marL="408681" indent="0">
              <a:buNone/>
              <a:defRPr sz="1080"/>
            </a:lvl2pPr>
            <a:lvl3pPr marL="817362" indent="0">
              <a:buNone/>
              <a:defRPr sz="900"/>
            </a:lvl3pPr>
            <a:lvl4pPr marL="1226043" indent="0">
              <a:buNone/>
              <a:defRPr sz="810"/>
            </a:lvl4pPr>
            <a:lvl5pPr marL="1634725" indent="0">
              <a:buNone/>
              <a:defRPr sz="810"/>
            </a:lvl5pPr>
            <a:lvl6pPr marL="2043406" indent="0">
              <a:buNone/>
              <a:defRPr sz="810"/>
            </a:lvl6pPr>
            <a:lvl7pPr marL="2452086" indent="0">
              <a:buNone/>
              <a:defRPr sz="810"/>
            </a:lvl7pPr>
            <a:lvl8pPr marL="2860768" indent="0">
              <a:buNone/>
              <a:defRPr sz="810"/>
            </a:lvl8pPr>
            <a:lvl9pPr marL="3269449" indent="0">
              <a:buNone/>
              <a:defRPr sz="810"/>
            </a:lvl9pPr>
          </a:lstStyle>
          <a:p>
            <a:pPr lvl="0"/>
            <a:r>
              <a:rPr lang="en-US" smtClean="0"/>
              <a:t>Edit Master text styles</a:t>
            </a:r>
          </a:p>
        </p:txBody>
      </p:sp>
      <p:sp>
        <p:nvSpPr>
          <p:cNvPr id="5" name="Date Placeholder 3">
            <a:extLst>
              <a:ext uri="{FF2B5EF4-FFF2-40B4-BE49-F238E27FC236}">
                <a16:creationId xmlns:a16="http://schemas.microsoft.com/office/drawing/2014/main" id="{40343558-1817-A14F-867D-4854822FBEDD}"/>
              </a:ext>
            </a:extLst>
          </p:cNvPr>
          <p:cNvSpPr>
            <a:spLocks noGrp="1"/>
          </p:cNvSpPr>
          <p:nvPr>
            <p:ph type="dt" sz="half" idx="10"/>
          </p:nvPr>
        </p:nvSpPr>
        <p:spPr/>
        <p:txBody>
          <a:bodyPr/>
          <a:lstStyle>
            <a:lvl1pPr>
              <a:defRPr/>
            </a:lvl1pPr>
          </a:lstStyle>
          <a:p>
            <a:fld id="{F5E185BE-D8DD-4D1B-804E-D6591CE079E0}" type="datetime1">
              <a:rPr lang="en-US" smtClean="0"/>
              <a:t>3/12/2019</a:t>
            </a:fld>
            <a:endParaRPr lang="en-US"/>
          </a:p>
        </p:txBody>
      </p:sp>
      <p:sp>
        <p:nvSpPr>
          <p:cNvPr id="6" name="Footer Placeholder 4">
            <a:extLst>
              <a:ext uri="{FF2B5EF4-FFF2-40B4-BE49-F238E27FC236}">
                <a16:creationId xmlns:a16="http://schemas.microsoft.com/office/drawing/2014/main" id="{39B4DB49-82C7-2A4B-9213-B853C38C260F}"/>
              </a:ext>
            </a:extLst>
          </p:cNvPr>
          <p:cNvSpPr>
            <a:spLocks noGrp="1"/>
          </p:cNvSpPr>
          <p:nvPr>
            <p:ph type="ftr" sz="quarter" idx="11"/>
          </p:nvPr>
        </p:nvSpPr>
        <p:spPr/>
        <p:txBody>
          <a:bodyPr/>
          <a:lstStyle>
            <a:lvl1pPr>
              <a:defRPr/>
            </a:lvl1pPr>
          </a:lstStyle>
          <a:p>
            <a:r>
              <a:rPr lang="en-US" smtClean="0"/>
              <a:t>Symposium: Policy Knowledge and Lesson Drawing in Nordic School Reform in an Era of International Comparison</a:t>
            </a:r>
            <a:endParaRPr lang="en-US"/>
          </a:p>
        </p:txBody>
      </p:sp>
      <p:sp>
        <p:nvSpPr>
          <p:cNvPr id="7" name="Slide Number Placeholder 5">
            <a:extLst>
              <a:ext uri="{FF2B5EF4-FFF2-40B4-BE49-F238E27FC236}">
                <a16:creationId xmlns:a16="http://schemas.microsoft.com/office/drawing/2014/main" id="{BF90D0A6-732C-4645-A4D5-0DEBFDAAE4F6}"/>
              </a:ext>
            </a:extLst>
          </p:cNvPr>
          <p:cNvSpPr>
            <a:spLocks noGrp="1"/>
          </p:cNvSpPr>
          <p:nvPr>
            <p:ph type="sldNum" sz="quarter" idx="12"/>
          </p:nvPr>
        </p:nvSpPr>
        <p:spPr/>
        <p:txBody>
          <a:bodyPr/>
          <a:lstStyle>
            <a:lvl1pPr>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231725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3000">
              <a:schemeClr val="bg1">
                <a:lumMod val="95000"/>
              </a:schemeClr>
            </a:gs>
            <a:gs pos="100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2841B74-779B-7D48-A13A-1A7204A558BA}"/>
              </a:ext>
            </a:extLst>
          </p:cNvPr>
          <p:cNvSpPr>
            <a:spLocks noGrp="1"/>
          </p:cNvSpPr>
          <p:nvPr>
            <p:ph type="title"/>
          </p:nvPr>
        </p:nvSpPr>
        <p:spPr bwMode="auto">
          <a:xfrm>
            <a:off x="606654" y="950515"/>
            <a:ext cx="10971087" cy="114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a:extLst>
              <a:ext uri="{FF2B5EF4-FFF2-40B4-BE49-F238E27FC236}">
                <a16:creationId xmlns:a16="http://schemas.microsoft.com/office/drawing/2014/main" id="{C29A3118-2F15-E94A-A2B2-6A9FDD0C44A3}"/>
              </a:ext>
            </a:extLst>
          </p:cNvPr>
          <p:cNvSpPr>
            <a:spLocks noGrp="1"/>
          </p:cNvSpPr>
          <p:nvPr>
            <p:ph type="body" idx="1"/>
          </p:nvPr>
        </p:nvSpPr>
        <p:spPr bwMode="auto">
          <a:xfrm>
            <a:off x="610457" y="2224062"/>
            <a:ext cx="10971087" cy="390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a:extLst>
              <a:ext uri="{FF2B5EF4-FFF2-40B4-BE49-F238E27FC236}">
                <a16:creationId xmlns:a16="http://schemas.microsoft.com/office/drawing/2014/main" id="{C1275F2A-973D-1C48-B21D-18A751C2DD15}"/>
              </a:ext>
            </a:extLst>
          </p:cNvPr>
          <p:cNvSpPr>
            <a:spLocks noGrp="1"/>
          </p:cNvSpPr>
          <p:nvPr>
            <p:ph type="dt" sz="half" idx="2"/>
          </p:nvPr>
        </p:nvSpPr>
        <p:spPr>
          <a:xfrm>
            <a:off x="610456" y="6356300"/>
            <a:ext cx="2843088" cy="364483"/>
          </a:xfrm>
          <a:prstGeom prst="rect">
            <a:avLst/>
          </a:prstGeom>
        </p:spPr>
        <p:txBody>
          <a:bodyPr vert="horz" wrap="square" lIns="90777" tIns="45389" rIns="90777" bIns="45389" numCol="1" anchor="ctr" anchorCtr="0" compatLnSpc="1">
            <a:prstTxWarp prst="textNoShape">
              <a:avLst/>
            </a:prstTxWarp>
          </a:bodyPr>
          <a:lstStyle>
            <a:lvl1pPr>
              <a:defRPr sz="1080" smtClean="0">
                <a:solidFill>
                  <a:srgbClr val="898989"/>
                </a:solidFill>
                <a:latin typeface="Calibri" charset="0"/>
                <a:ea typeface="ヒラギノ角ゴ Pro W3" charset="-128"/>
              </a:defRPr>
            </a:lvl1pPr>
          </a:lstStyle>
          <a:p>
            <a:fld id="{A9E2C3B4-991B-42F2-A947-1B395166E058}" type="datetime1">
              <a:rPr lang="en-US" smtClean="0"/>
              <a:t>3/12/2019</a:t>
            </a:fld>
            <a:endParaRPr lang="en-US"/>
          </a:p>
        </p:txBody>
      </p:sp>
      <p:sp>
        <p:nvSpPr>
          <p:cNvPr id="5" name="Footer Placeholder 4">
            <a:extLst>
              <a:ext uri="{FF2B5EF4-FFF2-40B4-BE49-F238E27FC236}">
                <a16:creationId xmlns:a16="http://schemas.microsoft.com/office/drawing/2014/main" id="{AC9072C7-B5FE-3547-9245-A1DA59944752}"/>
              </a:ext>
            </a:extLst>
          </p:cNvPr>
          <p:cNvSpPr>
            <a:spLocks noGrp="1"/>
          </p:cNvSpPr>
          <p:nvPr>
            <p:ph type="ftr" sz="quarter" idx="3"/>
          </p:nvPr>
        </p:nvSpPr>
        <p:spPr>
          <a:xfrm>
            <a:off x="4164792" y="6356300"/>
            <a:ext cx="3862417" cy="364483"/>
          </a:xfrm>
          <a:prstGeom prst="rect">
            <a:avLst/>
          </a:prstGeom>
        </p:spPr>
        <p:txBody>
          <a:bodyPr vert="horz" wrap="square" lIns="90777" tIns="45389" rIns="90777" bIns="45389" numCol="1" anchor="ctr" anchorCtr="0" compatLnSpc="1">
            <a:prstTxWarp prst="textNoShape">
              <a:avLst/>
            </a:prstTxWarp>
          </a:bodyPr>
          <a:lstStyle>
            <a:lvl1pPr algn="ctr">
              <a:defRPr sz="1080" smtClean="0">
                <a:solidFill>
                  <a:srgbClr val="898989"/>
                </a:solidFill>
                <a:latin typeface="Calibri" charset="0"/>
                <a:ea typeface="ヒラギノ角ゴ Pro W3" charset="-128"/>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4F89266B-DA7A-4C46-A5F7-18630E15F375}"/>
              </a:ext>
            </a:extLst>
          </p:cNvPr>
          <p:cNvSpPr>
            <a:spLocks noGrp="1"/>
          </p:cNvSpPr>
          <p:nvPr>
            <p:ph type="sldNum" sz="quarter" idx="4"/>
          </p:nvPr>
        </p:nvSpPr>
        <p:spPr>
          <a:xfrm>
            <a:off x="8738456" y="6356300"/>
            <a:ext cx="2843088" cy="364483"/>
          </a:xfrm>
          <a:prstGeom prst="rect">
            <a:avLst/>
          </a:prstGeom>
        </p:spPr>
        <p:txBody>
          <a:bodyPr vert="horz" wrap="square" lIns="90777" tIns="45389" rIns="90777" bIns="45389" numCol="1" anchor="ctr" anchorCtr="0" compatLnSpc="1">
            <a:prstTxWarp prst="textNoShape">
              <a:avLst/>
            </a:prstTxWarp>
          </a:bodyPr>
          <a:lstStyle>
            <a:lvl1pPr algn="r">
              <a:defRPr sz="1080">
                <a:solidFill>
                  <a:srgbClr val="898989"/>
                </a:solidFill>
                <a:latin typeface="Calibri" panose="020F0502020204030204" pitchFamily="34" charset="0"/>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02913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pitchFamily="34" charset="0"/>
        </a:defRPr>
      </a:lvl1pPr>
      <a:lvl2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2pPr>
      <a:lvl3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3pPr>
      <a:lvl4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4pPr>
      <a:lvl5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5pPr>
      <a:lvl6pPr marL="408681" algn="ctr" defTabSz="408681" rtl="0" eaLnBrk="1" fontAlgn="base" hangingPunct="1">
        <a:spcBef>
          <a:spcPct val="0"/>
        </a:spcBef>
        <a:spcAft>
          <a:spcPct val="0"/>
        </a:spcAft>
        <a:defRPr sz="3422">
          <a:solidFill>
            <a:schemeClr val="tx1"/>
          </a:solidFill>
          <a:latin typeface="Calibri" pitchFamily="34" charset="0"/>
        </a:defRPr>
      </a:lvl6pPr>
      <a:lvl7pPr marL="817362" algn="ctr" defTabSz="408681" rtl="0" eaLnBrk="1" fontAlgn="base" hangingPunct="1">
        <a:spcBef>
          <a:spcPct val="0"/>
        </a:spcBef>
        <a:spcAft>
          <a:spcPct val="0"/>
        </a:spcAft>
        <a:defRPr sz="3422">
          <a:solidFill>
            <a:schemeClr val="tx1"/>
          </a:solidFill>
          <a:latin typeface="Calibri" pitchFamily="34" charset="0"/>
        </a:defRPr>
      </a:lvl7pPr>
      <a:lvl8pPr marL="1226043" algn="ctr" defTabSz="408681" rtl="0" eaLnBrk="1" fontAlgn="base" hangingPunct="1">
        <a:spcBef>
          <a:spcPct val="0"/>
        </a:spcBef>
        <a:spcAft>
          <a:spcPct val="0"/>
        </a:spcAft>
        <a:defRPr sz="3422">
          <a:solidFill>
            <a:schemeClr val="tx1"/>
          </a:solidFill>
          <a:latin typeface="Calibri" pitchFamily="34" charset="0"/>
        </a:defRPr>
      </a:lvl8pPr>
      <a:lvl9pPr marL="1634725" algn="ctr" defTabSz="408681" rtl="0" eaLnBrk="1" fontAlgn="base" hangingPunct="1">
        <a:spcBef>
          <a:spcPct val="0"/>
        </a:spcBef>
        <a:spcAft>
          <a:spcPct val="0"/>
        </a:spcAft>
        <a:defRPr sz="3422">
          <a:solidFill>
            <a:schemeClr val="tx1"/>
          </a:solidFill>
          <a:latin typeface="Calibri" pitchFamily="34" charset="0"/>
        </a:defRPr>
      </a:lvl9pPr>
    </p:titleStyle>
    <p:bodyStyle>
      <a:lvl1pPr marL="304459" indent="-304459" algn="l" defTabSz="405945" rtl="0" eaLnBrk="1" fontAlgn="base" hangingPunct="1">
        <a:spcBef>
          <a:spcPct val="20000"/>
        </a:spcBef>
        <a:spcAft>
          <a:spcPct val="0"/>
        </a:spcAft>
        <a:buFont typeface="Arial" panose="020B0604020202020204" pitchFamily="34" charset="0"/>
        <a:buChar char="•"/>
        <a:defRPr sz="2881">
          <a:solidFill>
            <a:schemeClr val="tx1"/>
          </a:solidFill>
          <a:latin typeface="Frutiger LT Std 55 Roman" pitchFamily="34" charset="0"/>
          <a:ea typeface="Arial" charset="0"/>
          <a:cs typeface="Arial" pitchFamily="34" charset="0"/>
        </a:defRPr>
      </a:lvl1pPr>
      <a:lvl2pPr marL="661806" indent="-253002" algn="l" defTabSz="405945" rtl="0" eaLnBrk="1" fontAlgn="base" hangingPunct="1">
        <a:spcBef>
          <a:spcPct val="20000"/>
        </a:spcBef>
        <a:spcAft>
          <a:spcPct val="0"/>
        </a:spcAft>
        <a:buFont typeface="Arial" panose="020B0604020202020204" pitchFamily="34" charset="0"/>
        <a:buChar char="–"/>
        <a:defRPr sz="2521">
          <a:solidFill>
            <a:schemeClr val="tx1"/>
          </a:solidFill>
          <a:latin typeface="Frutiger LT Std 55 Roman" pitchFamily="34" charset="0"/>
          <a:ea typeface="Arial" charset="0"/>
          <a:cs typeface="Arial" pitchFamily="34" charset="0"/>
        </a:defRPr>
      </a:lvl2pPr>
      <a:lvl3pPr marL="1019152" indent="-201544" algn="l" defTabSz="405945" rtl="0" eaLnBrk="1" fontAlgn="base" hangingPunct="1">
        <a:spcBef>
          <a:spcPct val="20000"/>
        </a:spcBef>
        <a:spcAft>
          <a:spcPct val="0"/>
        </a:spcAft>
        <a:buFont typeface="Arial" panose="020B0604020202020204" pitchFamily="34" charset="0"/>
        <a:buChar char="•"/>
        <a:defRPr sz="2071">
          <a:solidFill>
            <a:schemeClr val="tx1"/>
          </a:solidFill>
          <a:latin typeface="Frutiger LT Std 55 Roman" pitchFamily="34" charset="0"/>
          <a:ea typeface="Arial" charset="0"/>
          <a:cs typeface="Arial" pitchFamily="34" charset="0"/>
        </a:defRPr>
      </a:lvl3pPr>
      <a:lvl4pPr marL="1427956"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4pPr>
      <a:lvl5pPr marL="1836760"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5pPr>
      <a:lvl6pPr marL="2247746" indent="-204341" algn="l" defTabSz="408681" rtl="0" eaLnBrk="1" fontAlgn="base" hangingPunct="1">
        <a:spcBef>
          <a:spcPct val="20000"/>
        </a:spcBef>
        <a:spcAft>
          <a:spcPct val="0"/>
        </a:spcAft>
        <a:buFont typeface="Arial" charset="0"/>
        <a:buChar char="»"/>
        <a:defRPr sz="1801">
          <a:solidFill>
            <a:schemeClr val="tx1"/>
          </a:solidFill>
          <a:latin typeface="+mn-lt"/>
        </a:defRPr>
      </a:lvl6pPr>
      <a:lvl7pPr marL="2656428" indent="-204341" algn="l" defTabSz="408681" rtl="0" eaLnBrk="1" fontAlgn="base" hangingPunct="1">
        <a:spcBef>
          <a:spcPct val="20000"/>
        </a:spcBef>
        <a:spcAft>
          <a:spcPct val="0"/>
        </a:spcAft>
        <a:buFont typeface="Arial" charset="0"/>
        <a:buChar char="»"/>
        <a:defRPr sz="1801">
          <a:solidFill>
            <a:schemeClr val="tx1"/>
          </a:solidFill>
          <a:latin typeface="+mn-lt"/>
        </a:defRPr>
      </a:lvl7pPr>
      <a:lvl8pPr marL="3065108" indent="-204341" algn="l" defTabSz="408681" rtl="0" eaLnBrk="1" fontAlgn="base" hangingPunct="1">
        <a:spcBef>
          <a:spcPct val="20000"/>
        </a:spcBef>
        <a:spcAft>
          <a:spcPct val="0"/>
        </a:spcAft>
        <a:buFont typeface="Arial" charset="0"/>
        <a:buChar char="»"/>
        <a:defRPr sz="1801">
          <a:solidFill>
            <a:schemeClr val="tx1"/>
          </a:solidFill>
          <a:latin typeface="+mn-lt"/>
        </a:defRPr>
      </a:lvl8pPr>
      <a:lvl9pPr marL="3473790" indent="-204341" algn="l" defTabSz="408681" rtl="0" eaLnBrk="1" fontAlgn="base" hangingPunct="1">
        <a:spcBef>
          <a:spcPct val="20000"/>
        </a:spcBef>
        <a:spcAft>
          <a:spcPct val="0"/>
        </a:spcAft>
        <a:buFont typeface="Arial" charset="0"/>
        <a:buChar char="»"/>
        <a:defRPr sz="1801">
          <a:solidFill>
            <a:schemeClr val="tx1"/>
          </a:solidFill>
          <a:latin typeface="+mn-lt"/>
        </a:defRPr>
      </a:lvl9pPr>
    </p:bodyStyle>
    <p:otherStyle>
      <a:defPPr>
        <a:defRPr lang="is-IS"/>
      </a:defPPr>
      <a:lvl1pPr marL="0" algn="l" defTabSz="817362" rtl="0" eaLnBrk="1" latinLnBrk="0" hangingPunct="1">
        <a:defRPr sz="1621" kern="1200">
          <a:solidFill>
            <a:schemeClr val="tx1"/>
          </a:solidFill>
          <a:latin typeface="+mn-lt"/>
          <a:ea typeface="+mn-ea"/>
          <a:cs typeface="+mn-cs"/>
        </a:defRPr>
      </a:lvl1pPr>
      <a:lvl2pPr marL="408681" algn="l" defTabSz="817362" rtl="0" eaLnBrk="1" latinLnBrk="0" hangingPunct="1">
        <a:defRPr sz="1621" kern="1200">
          <a:solidFill>
            <a:schemeClr val="tx1"/>
          </a:solidFill>
          <a:latin typeface="+mn-lt"/>
          <a:ea typeface="+mn-ea"/>
          <a:cs typeface="+mn-cs"/>
        </a:defRPr>
      </a:lvl2pPr>
      <a:lvl3pPr marL="817362" algn="l" defTabSz="817362" rtl="0" eaLnBrk="1" latinLnBrk="0" hangingPunct="1">
        <a:defRPr sz="1621" kern="1200">
          <a:solidFill>
            <a:schemeClr val="tx1"/>
          </a:solidFill>
          <a:latin typeface="+mn-lt"/>
          <a:ea typeface="+mn-ea"/>
          <a:cs typeface="+mn-cs"/>
        </a:defRPr>
      </a:lvl3pPr>
      <a:lvl4pPr marL="1226043" algn="l" defTabSz="817362" rtl="0" eaLnBrk="1" latinLnBrk="0" hangingPunct="1">
        <a:defRPr sz="1621" kern="1200">
          <a:solidFill>
            <a:schemeClr val="tx1"/>
          </a:solidFill>
          <a:latin typeface="+mn-lt"/>
          <a:ea typeface="+mn-ea"/>
          <a:cs typeface="+mn-cs"/>
        </a:defRPr>
      </a:lvl4pPr>
      <a:lvl5pPr marL="1634725" algn="l" defTabSz="817362" rtl="0" eaLnBrk="1" latinLnBrk="0" hangingPunct="1">
        <a:defRPr sz="1621" kern="1200">
          <a:solidFill>
            <a:schemeClr val="tx1"/>
          </a:solidFill>
          <a:latin typeface="+mn-lt"/>
          <a:ea typeface="+mn-ea"/>
          <a:cs typeface="+mn-cs"/>
        </a:defRPr>
      </a:lvl5pPr>
      <a:lvl6pPr marL="2043406" algn="l" defTabSz="817362" rtl="0" eaLnBrk="1" latinLnBrk="0" hangingPunct="1">
        <a:defRPr sz="1621" kern="1200">
          <a:solidFill>
            <a:schemeClr val="tx1"/>
          </a:solidFill>
          <a:latin typeface="+mn-lt"/>
          <a:ea typeface="+mn-ea"/>
          <a:cs typeface="+mn-cs"/>
        </a:defRPr>
      </a:lvl6pPr>
      <a:lvl7pPr marL="2452086" algn="l" defTabSz="817362" rtl="0" eaLnBrk="1" latinLnBrk="0" hangingPunct="1">
        <a:defRPr sz="1621" kern="1200">
          <a:solidFill>
            <a:schemeClr val="tx1"/>
          </a:solidFill>
          <a:latin typeface="+mn-lt"/>
          <a:ea typeface="+mn-ea"/>
          <a:cs typeface="+mn-cs"/>
        </a:defRPr>
      </a:lvl7pPr>
      <a:lvl8pPr marL="2860768" algn="l" defTabSz="817362" rtl="0" eaLnBrk="1" latinLnBrk="0" hangingPunct="1">
        <a:defRPr sz="1621" kern="1200">
          <a:solidFill>
            <a:schemeClr val="tx1"/>
          </a:solidFill>
          <a:latin typeface="+mn-lt"/>
          <a:ea typeface="+mn-ea"/>
          <a:cs typeface="+mn-cs"/>
        </a:defRPr>
      </a:lvl8pPr>
      <a:lvl9pPr marL="3269449" algn="l" defTabSz="817362" rtl="0" eaLnBrk="1" latinLnBrk="0" hangingPunct="1">
        <a:defRPr sz="162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3000">
              <a:schemeClr val="bg1">
                <a:lumMod val="95000"/>
              </a:schemeClr>
            </a:gs>
            <a:gs pos="100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2841B74-779B-7D48-A13A-1A7204A558BA}"/>
              </a:ext>
            </a:extLst>
          </p:cNvPr>
          <p:cNvSpPr>
            <a:spLocks noGrp="1"/>
          </p:cNvSpPr>
          <p:nvPr>
            <p:ph type="title"/>
          </p:nvPr>
        </p:nvSpPr>
        <p:spPr bwMode="auto">
          <a:xfrm>
            <a:off x="606654" y="950515"/>
            <a:ext cx="10971087" cy="114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a:extLst>
              <a:ext uri="{FF2B5EF4-FFF2-40B4-BE49-F238E27FC236}">
                <a16:creationId xmlns:a16="http://schemas.microsoft.com/office/drawing/2014/main" id="{C29A3118-2F15-E94A-A2B2-6A9FDD0C44A3}"/>
              </a:ext>
            </a:extLst>
          </p:cNvPr>
          <p:cNvSpPr>
            <a:spLocks noGrp="1"/>
          </p:cNvSpPr>
          <p:nvPr>
            <p:ph type="body" idx="1"/>
          </p:nvPr>
        </p:nvSpPr>
        <p:spPr bwMode="auto">
          <a:xfrm>
            <a:off x="610457" y="2224062"/>
            <a:ext cx="10971087" cy="390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a:extLst>
              <a:ext uri="{FF2B5EF4-FFF2-40B4-BE49-F238E27FC236}">
                <a16:creationId xmlns:a16="http://schemas.microsoft.com/office/drawing/2014/main" id="{C1275F2A-973D-1C48-B21D-18A751C2DD15}"/>
              </a:ext>
            </a:extLst>
          </p:cNvPr>
          <p:cNvSpPr>
            <a:spLocks noGrp="1"/>
          </p:cNvSpPr>
          <p:nvPr>
            <p:ph type="dt" sz="half" idx="2"/>
          </p:nvPr>
        </p:nvSpPr>
        <p:spPr>
          <a:xfrm>
            <a:off x="610456" y="6356300"/>
            <a:ext cx="2843088" cy="364483"/>
          </a:xfrm>
          <a:prstGeom prst="rect">
            <a:avLst/>
          </a:prstGeom>
        </p:spPr>
        <p:txBody>
          <a:bodyPr vert="horz" wrap="square" lIns="90777" tIns="45389" rIns="90777" bIns="45389" numCol="1" anchor="ctr" anchorCtr="0" compatLnSpc="1">
            <a:prstTxWarp prst="textNoShape">
              <a:avLst/>
            </a:prstTxWarp>
          </a:bodyPr>
          <a:lstStyle>
            <a:lvl1pPr>
              <a:defRPr sz="1080" smtClean="0">
                <a:solidFill>
                  <a:srgbClr val="898989"/>
                </a:solidFill>
                <a:latin typeface="Calibri" charset="0"/>
                <a:ea typeface="ヒラギノ角ゴ Pro W3" charset="-128"/>
              </a:defRPr>
            </a:lvl1pPr>
          </a:lstStyle>
          <a:p>
            <a:fld id="{A9E2C3B4-991B-42F2-A947-1B395166E058}" type="datetime1">
              <a:rPr lang="en-US" smtClean="0"/>
              <a:t>3/12/2019</a:t>
            </a:fld>
            <a:endParaRPr lang="en-US"/>
          </a:p>
        </p:txBody>
      </p:sp>
      <p:sp>
        <p:nvSpPr>
          <p:cNvPr id="5" name="Footer Placeholder 4">
            <a:extLst>
              <a:ext uri="{FF2B5EF4-FFF2-40B4-BE49-F238E27FC236}">
                <a16:creationId xmlns:a16="http://schemas.microsoft.com/office/drawing/2014/main" id="{AC9072C7-B5FE-3547-9245-A1DA59944752}"/>
              </a:ext>
            </a:extLst>
          </p:cNvPr>
          <p:cNvSpPr>
            <a:spLocks noGrp="1"/>
          </p:cNvSpPr>
          <p:nvPr>
            <p:ph type="ftr" sz="quarter" idx="3"/>
          </p:nvPr>
        </p:nvSpPr>
        <p:spPr>
          <a:xfrm>
            <a:off x="4164792" y="6356300"/>
            <a:ext cx="3862417" cy="364483"/>
          </a:xfrm>
          <a:prstGeom prst="rect">
            <a:avLst/>
          </a:prstGeom>
        </p:spPr>
        <p:txBody>
          <a:bodyPr vert="horz" wrap="square" lIns="90777" tIns="45389" rIns="90777" bIns="45389" numCol="1" anchor="ctr" anchorCtr="0" compatLnSpc="1">
            <a:prstTxWarp prst="textNoShape">
              <a:avLst/>
            </a:prstTxWarp>
          </a:bodyPr>
          <a:lstStyle>
            <a:lvl1pPr algn="ctr">
              <a:defRPr sz="1080" smtClean="0">
                <a:solidFill>
                  <a:srgbClr val="898989"/>
                </a:solidFill>
                <a:latin typeface="Calibri" charset="0"/>
                <a:ea typeface="ヒラギノ角ゴ Pro W3" charset="-128"/>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4F89266B-DA7A-4C46-A5F7-18630E15F375}"/>
              </a:ext>
            </a:extLst>
          </p:cNvPr>
          <p:cNvSpPr>
            <a:spLocks noGrp="1"/>
          </p:cNvSpPr>
          <p:nvPr>
            <p:ph type="sldNum" sz="quarter" idx="4"/>
          </p:nvPr>
        </p:nvSpPr>
        <p:spPr>
          <a:xfrm>
            <a:off x="8738456" y="6356300"/>
            <a:ext cx="2843088" cy="364483"/>
          </a:xfrm>
          <a:prstGeom prst="rect">
            <a:avLst/>
          </a:prstGeom>
        </p:spPr>
        <p:txBody>
          <a:bodyPr vert="horz" wrap="square" lIns="90777" tIns="45389" rIns="90777" bIns="45389" numCol="1" anchor="ctr" anchorCtr="0" compatLnSpc="1">
            <a:prstTxWarp prst="textNoShape">
              <a:avLst/>
            </a:prstTxWarp>
          </a:bodyPr>
          <a:lstStyle>
            <a:lvl1pPr algn="r">
              <a:defRPr sz="1080">
                <a:solidFill>
                  <a:srgbClr val="898989"/>
                </a:solidFill>
                <a:latin typeface="Calibri" panose="020F0502020204030204" pitchFamily="34" charset="0"/>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885510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pitchFamily="34" charset="0"/>
        </a:defRPr>
      </a:lvl1pPr>
      <a:lvl2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2pPr>
      <a:lvl3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3pPr>
      <a:lvl4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4pPr>
      <a:lvl5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5pPr>
      <a:lvl6pPr marL="408681" algn="ctr" defTabSz="408681" rtl="0" eaLnBrk="1" fontAlgn="base" hangingPunct="1">
        <a:spcBef>
          <a:spcPct val="0"/>
        </a:spcBef>
        <a:spcAft>
          <a:spcPct val="0"/>
        </a:spcAft>
        <a:defRPr sz="3422">
          <a:solidFill>
            <a:schemeClr val="tx1"/>
          </a:solidFill>
          <a:latin typeface="Calibri" pitchFamily="34" charset="0"/>
        </a:defRPr>
      </a:lvl6pPr>
      <a:lvl7pPr marL="817362" algn="ctr" defTabSz="408681" rtl="0" eaLnBrk="1" fontAlgn="base" hangingPunct="1">
        <a:spcBef>
          <a:spcPct val="0"/>
        </a:spcBef>
        <a:spcAft>
          <a:spcPct val="0"/>
        </a:spcAft>
        <a:defRPr sz="3422">
          <a:solidFill>
            <a:schemeClr val="tx1"/>
          </a:solidFill>
          <a:latin typeface="Calibri" pitchFamily="34" charset="0"/>
        </a:defRPr>
      </a:lvl7pPr>
      <a:lvl8pPr marL="1226043" algn="ctr" defTabSz="408681" rtl="0" eaLnBrk="1" fontAlgn="base" hangingPunct="1">
        <a:spcBef>
          <a:spcPct val="0"/>
        </a:spcBef>
        <a:spcAft>
          <a:spcPct val="0"/>
        </a:spcAft>
        <a:defRPr sz="3422">
          <a:solidFill>
            <a:schemeClr val="tx1"/>
          </a:solidFill>
          <a:latin typeface="Calibri" pitchFamily="34" charset="0"/>
        </a:defRPr>
      </a:lvl8pPr>
      <a:lvl9pPr marL="1634725" algn="ctr" defTabSz="408681" rtl="0" eaLnBrk="1" fontAlgn="base" hangingPunct="1">
        <a:spcBef>
          <a:spcPct val="0"/>
        </a:spcBef>
        <a:spcAft>
          <a:spcPct val="0"/>
        </a:spcAft>
        <a:defRPr sz="3422">
          <a:solidFill>
            <a:schemeClr val="tx1"/>
          </a:solidFill>
          <a:latin typeface="Calibri" pitchFamily="34" charset="0"/>
        </a:defRPr>
      </a:lvl9pPr>
    </p:titleStyle>
    <p:bodyStyle>
      <a:lvl1pPr marL="304459" indent="-304459" algn="l" defTabSz="405945" rtl="0" eaLnBrk="1" fontAlgn="base" hangingPunct="1">
        <a:spcBef>
          <a:spcPct val="20000"/>
        </a:spcBef>
        <a:spcAft>
          <a:spcPct val="0"/>
        </a:spcAft>
        <a:buFont typeface="Arial" panose="020B0604020202020204" pitchFamily="34" charset="0"/>
        <a:buChar char="•"/>
        <a:defRPr sz="2881">
          <a:solidFill>
            <a:schemeClr val="tx1"/>
          </a:solidFill>
          <a:latin typeface="Frutiger LT Std 55 Roman" pitchFamily="34" charset="0"/>
          <a:ea typeface="Arial" charset="0"/>
          <a:cs typeface="Arial" pitchFamily="34" charset="0"/>
        </a:defRPr>
      </a:lvl1pPr>
      <a:lvl2pPr marL="661806" indent="-253002" algn="l" defTabSz="405945" rtl="0" eaLnBrk="1" fontAlgn="base" hangingPunct="1">
        <a:spcBef>
          <a:spcPct val="20000"/>
        </a:spcBef>
        <a:spcAft>
          <a:spcPct val="0"/>
        </a:spcAft>
        <a:buFont typeface="Arial" panose="020B0604020202020204" pitchFamily="34" charset="0"/>
        <a:buChar char="–"/>
        <a:defRPr sz="2521">
          <a:solidFill>
            <a:schemeClr val="tx1"/>
          </a:solidFill>
          <a:latin typeface="Frutiger LT Std 55 Roman" pitchFamily="34" charset="0"/>
          <a:ea typeface="Arial" charset="0"/>
          <a:cs typeface="Arial" pitchFamily="34" charset="0"/>
        </a:defRPr>
      </a:lvl2pPr>
      <a:lvl3pPr marL="1019152" indent="-201544" algn="l" defTabSz="405945" rtl="0" eaLnBrk="1" fontAlgn="base" hangingPunct="1">
        <a:spcBef>
          <a:spcPct val="20000"/>
        </a:spcBef>
        <a:spcAft>
          <a:spcPct val="0"/>
        </a:spcAft>
        <a:buFont typeface="Arial" panose="020B0604020202020204" pitchFamily="34" charset="0"/>
        <a:buChar char="•"/>
        <a:defRPr sz="2071">
          <a:solidFill>
            <a:schemeClr val="tx1"/>
          </a:solidFill>
          <a:latin typeface="Frutiger LT Std 55 Roman" pitchFamily="34" charset="0"/>
          <a:ea typeface="Arial" charset="0"/>
          <a:cs typeface="Arial" pitchFamily="34" charset="0"/>
        </a:defRPr>
      </a:lvl3pPr>
      <a:lvl4pPr marL="1427956"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4pPr>
      <a:lvl5pPr marL="1836760"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5pPr>
      <a:lvl6pPr marL="2247746" indent="-204341" algn="l" defTabSz="408681" rtl="0" eaLnBrk="1" fontAlgn="base" hangingPunct="1">
        <a:spcBef>
          <a:spcPct val="20000"/>
        </a:spcBef>
        <a:spcAft>
          <a:spcPct val="0"/>
        </a:spcAft>
        <a:buFont typeface="Arial" charset="0"/>
        <a:buChar char="»"/>
        <a:defRPr sz="1801">
          <a:solidFill>
            <a:schemeClr val="tx1"/>
          </a:solidFill>
          <a:latin typeface="+mn-lt"/>
        </a:defRPr>
      </a:lvl6pPr>
      <a:lvl7pPr marL="2656428" indent="-204341" algn="l" defTabSz="408681" rtl="0" eaLnBrk="1" fontAlgn="base" hangingPunct="1">
        <a:spcBef>
          <a:spcPct val="20000"/>
        </a:spcBef>
        <a:spcAft>
          <a:spcPct val="0"/>
        </a:spcAft>
        <a:buFont typeface="Arial" charset="0"/>
        <a:buChar char="»"/>
        <a:defRPr sz="1801">
          <a:solidFill>
            <a:schemeClr val="tx1"/>
          </a:solidFill>
          <a:latin typeface="+mn-lt"/>
        </a:defRPr>
      </a:lvl7pPr>
      <a:lvl8pPr marL="3065108" indent="-204341" algn="l" defTabSz="408681" rtl="0" eaLnBrk="1" fontAlgn="base" hangingPunct="1">
        <a:spcBef>
          <a:spcPct val="20000"/>
        </a:spcBef>
        <a:spcAft>
          <a:spcPct val="0"/>
        </a:spcAft>
        <a:buFont typeface="Arial" charset="0"/>
        <a:buChar char="»"/>
        <a:defRPr sz="1801">
          <a:solidFill>
            <a:schemeClr val="tx1"/>
          </a:solidFill>
          <a:latin typeface="+mn-lt"/>
        </a:defRPr>
      </a:lvl8pPr>
      <a:lvl9pPr marL="3473790" indent="-204341" algn="l" defTabSz="408681" rtl="0" eaLnBrk="1" fontAlgn="base" hangingPunct="1">
        <a:spcBef>
          <a:spcPct val="20000"/>
        </a:spcBef>
        <a:spcAft>
          <a:spcPct val="0"/>
        </a:spcAft>
        <a:buFont typeface="Arial" charset="0"/>
        <a:buChar char="»"/>
        <a:defRPr sz="1801">
          <a:solidFill>
            <a:schemeClr val="tx1"/>
          </a:solidFill>
          <a:latin typeface="+mn-lt"/>
        </a:defRPr>
      </a:lvl9pPr>
    </p:bodyStyle>
    <p:otherStyle>
      <a:defPPr>
        <a:defRPr lang="is-IS"/>
      </a:defPPr>
      <a:lvl1pPr marL="0" algn="l" defTabSz="817362" rtl="0" eaLnBrk="1" latinLnBrk="0" hangingPunct="1">
        <a:defRPr sz="1621" kern="1200">
          <a:solidFill>
            <a:schemeClr val="tx1"/>
          </a:solidFill>
          <a:latin typeface="+mn-lt"/>
          <a:ea typeface="+mn-ea"/>
          <a:cs typeface="+mn-cs"/>
        </a:defRPr>
      </a:lvl1pPr>
      <a:lvl2pPr marL="408681" algn="l" defTabSz="817362" rtl="0" eaLnBrk="1" latinLnBrk="0" hangingPunct="1">
        <a:defRPr sz="1621" kern="1200">
          <a:solidFill>
            <a:schemeClr val="tx1"/>
          </a:solidFill>
          <a:latin typeface="+mn-lt"/>
          <a:ea typeface="+mn-ea"/>
          <a:cs typeface="+mn-cs"/>
        </a:defRPr>
      </a:lvl2pPr>
      <a:lvl3pPr marL="817362" algn="l" defTabSz="817362" rtl="0" eaLnBrk="1" latinLnBrk="0" hangingPunct="1">
        <a:defRPr sz="1621" kern="1200">
          <a:solidFill>
            <a:schemeClr val="tx1"/>
          </a:solidFill>
          <a:latin typeface="+mn-lt"/>
          <a:ea typeface="+mn-ea"/>
          <a:cs typeface="+mn-cs"/>
        </a:defRPr>
      </a:lvl3pPr>
      <a:lvl4pPr marL="1226043" algn="l" defTabSz="817362" rtl="0" eaLnBrk="1" latinLnBrk="0" hangingPunct="1">
        <a:defRPr sz="1621" kern="1200">
          <a:solidFill>
            <a:schemeClr val="tx1"/>
          </a:solidFill>
          <a:latin typeface="+mn-lt"/>
          <a:ea typeface="+mn-ea"/>
          <a:cs typeface="+mn-cs"/>
        </a:defRPr>
      </a:lvl4pPr>
      <a:lvl5pPr marL="1634725" algn="l" defTabSz="817362" rtl="0" eaLnBrk="1" latinLnBrk="0" hangingPunct="1">
        <a:defRPr sz="1621" kern="1200">
          <a:solidFill>
            <a:schemeClr val="tx1"/>
          </a:solidFill>
          <a:latin typeface="+mn-lt"/>
          <a:ea typeface="+mn-ea"/>
          <a:cs typeface="+mn-cs"/>
        </a:defRPr>
      </a:lvl5pPr>
      <a:lvl6pPr marL="2043406" algn="l" defTabSz="817362" rtl="0" eaLnBrk="1" latinLnBrk="0" hangingPunct="1">
        <a:defRPr sz="1621" kern="1200">
          <a:solidFill>
            <a:schemeClr val="tx1"/>
          </a:solidFill>
          <a:latin typeface="+mn-lt"/>
          <a:ea typeface="+mn-ea"/>
          <a:cs typeface="+mn-cs"/>
        </a:defRPr>
      </a:lvl6pPr>
      <a:lvl7pPr marL="2452086" algn="l" defTabSz="817362" rtl="0" eaLnBrk="1" latinLnBrk="0" hangingPunct="1">
        <a:defRPr sz="1621" kern="1200">
          <a:solidFill>
            <a:schemeClr val="tx1"/>
          </a:solidFill>
          <a:latin typeface="+mn-lt"/>
          <a:ea typeface="+mn-ea"/>
          <a:cs typeface="+mn-cs"/>
        </a:defRPr>
      </a:lvl7pPr>
      <a:lvl8pPr marL="2860768" algn="l" defTabSz="817362" rtl="0" eaLnBrk="1" latinLnBrk="0" hangingPunct="1">
        <a:defRPr sz="1621" kern="1200">
          <a:solidFill>
            <a:schemeClr val="tx1"/>
          </a:solidFill>
          <a:latin typeface="+mn-lt"/>
          <a:ea typeface="+mn-ea"/>
          <a:cs typeface="+mn-cs"/>
        </a:defRPr>
      </a:lvl8pPr>
      <a:lvl9pPr marL="3269449" algn="l" defTabSz="817362" rtl="0" eaLnBrk="1" latinLnBrk="0" hangingPunct="1">
        <a:defRPr sz="162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3000">
              <a:schemeClr val="bg1">
                <a:lumMod val="95000"/>
              </a:schemeClr>
            </a:gs>
            <a:gs pos="100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2841B74-779B-7D48-A13A-1A7204A558BA}"/>
              </a:ext>
            </a:extLst>
          </p:cNvPr>
          <p:cNvSpPr>
            <a:spLocks noGrp="1"/>
          </p:cNvSpPr>
          <p:nvPr>
            <p:ph type="title"/>
          </p:nvPr>
        </p:nvSpPr>
        <p:spPr bwMode="auto">
          <a:xfrm>
            <a:off x="606654" y="950515"/>
            <a:ext cx="10971087" cy="114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a:extLst>
              <a:ext uri="{FF2B5EF4-FFF2-40B4-BE49-F238E27FC236}">
                <a16:creationId xmlns:a16="http://schemas.microsoft.com/office/drawing/2014/main" id="{C29A3118-2F15-E94A-A2B2-6A9FDD0C44A3}"/>
              </a:ext>
            </a:extLst>
          </p:cNvPr>
          <p:cNvSpPr>
            <a:spLocks noGrp="1"/>
          </p:cNvSpPr>
          <p:nvPr>
            <p:ph type="body" idx="1"/>
          </p:nvPr>
        </p:nvSpPr>
        <p:spPr bwMode="auto">
          <a:xfrm>
            <a:off x="610457" y="2224062"/>
            <a:ext cx="10971087" cy="390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a:extLst>
              <a:ext uri="{FF2B5EF4-FFF2-40B4-BE49-F238E27FC236}">
                <a16:creationId xmlns:a16="http://schemas.microsoft.com/office/drawing/2014/main" id="{C1275F2A-973D-1C48-B21D-18A751C2DD15}"/>
              </a:ext>
            </a:extLst>
          </p:cNvPr>
          <p:cNvSpPr>
            <a:spLocks noGrp="1"/>
          </p:cNvSpPr>
          <p:nvPr>
            <p:ph type="dt" sz="half" idx="2"/>
          </p:nvPr>
        </p:nvSpPr>
        <p:spPr>
          <a:xfrm>
            <a:off x="610456" y="6356300"/>
            <a:ext cx="2843088" cy="364483"/>
          </a:xfrm>
          <a:prstGeom prst="rect">
            <a:avLst/>
          </a:prstGeom>
        </p:spPr>
        <p:txBody>
          <a:bodyPr vert="horz" wrap="square" lIns="90777" tIns="45389" rIns="90777" bIns="45389" numCol="1" anchor="ctr" anchorCtr="0" compatLnSpc="1">
            <a:prstTxWarp prst="textNoShape">
              <a:avLst/>
            </a:prstTxWarp>
          </a:bodyPr>
          <a:lstStyle>
            <a:lvl1pPr>
              <a:defRPr sz="1080" smtClean="0">
                <a:solidFill>
                  <a:srgbClr val="898989"/>
                </a:solidFill>
                <a:latin typeface="Calibri" charset="0"/>
                <a:ea typeface="ヒラギノ角ゴ Pro W3" charset="-128"/>
              </a:defRPr>
            </a:lvl1pPr>
          </a:lstStyle>
          <a:p>
            <a:fld id="{A9E2C3B4-991B-42F2-A947-1B395166E058}" type="datetime1">
              <a:rPr lang="en-US" smtClean="0"/>
              <a:t>3/12/2019</a:t>
            </a:fld>
            <a:endParaRPr lang="en-US"/>
          </a:p>
        </p:txBody>
      </p:sp>
      <p:sp>
        <p:nvSpPr>
          <p:cNvPr id="5" name="Footer Placeholder 4">
            <a:extLst>
              <a:ext uri="{FF2B5EF4-FFF2-40B4-BE49-F238E27FC236}">
                <a16:creationId xmlns:a16="http://schemas.microsoft.com/office/drawing/2014/main" id="{AC9072C7-B5FE-3547-9245-A1DA59944752}"/>
              </a:ext>
            </a:extLst>
          </p:cNvPr>
          <p:cNvSpPr>
            <a:spLocks noGrp="1"/>
          </p:cNvSpPr>
          <p:nvPr>
            <p:ph type="ftr" sz="quarter" idx="3"/>
          </p:nvPr>
        </p:nvSpPr>
        <p:spPr>
          <a:xfrm>
            <a:off x="4164792" y="6356300"/>
            <a:ext cx="3862417" cy="364483"/>
          </a:xfrm>
          <a:prstGeom prst="rect">
            <a:avLst/>
          </a:prstGeom>
        </p:spPr>
        <p:txBody>
          <a:bodyPr vert="horz" wrap="square" lIns="90777" tIns="45389" rIns="90777" bIns="45389" numCol="1" anchor="ctr" anchorCtr="0" compatLnSpc="1">
            <a:prstTxWarp prst="textNoShape">
              <a:avLst/>
            </a:prstTxWarp>
          </a:bodyPr>
          <a:lstStyle>
            <a:lvl1pPr algn="ctr">
              <a:defRPr sz="1080" smtClean="0">
                <a:solidFill>
                  <a:srgbClr val="898989"/>
                </a:solidFill>
                <a:latin typeface="Calibri" charset="0"/>
                <a:ea typeface="ヒラギノ角ゴ Pro W3" charset="-128"/>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4F89266B-DA7A-4C46-A5F7-18630E15F375}"/>
              </a:ext>
            </a:extLst>
          </p:cNvPr>
          <p:cNvSpPr>
            <a:spLocks noGrp="1"/>
          </p:cNvSpPr>
          <p:nvPr>
            <p:ph type="sldNum" sz="quarter" idx="4"/>
          </p:nvPr>
        </p:nvSpPr>
        <p:spPr>
          <a:xfrm>
            <a:off x="8738456" y="6356300"/>
            <a:ext cx="2843088" cy="364483"/>
          </a:xfrm>
          <a:prstGeom prst="rect">
            <a:avLst/>
          </a:prstGeom>
        </p:spPr>
        <p:txBody>
          <a:bodyPr vert="horz" wrap="square" lIns="90777" tIns="45389" rIns="90777" bIns="45389" numCol="1" anchor="ctr" anchorCtr="0" compatLnSpc="1">
            <a:prstTxWarp prst="textNoShape">
              <a:avLst/>
            </a:prstTxWarp>
          </a:bodyPr>
          <a:lstStyle>
            <a:lvl1pPr algn="r">
              <a:defRPr sz="1080">
                <a:solidFill>
                  <a:srgbClr val="898989"/>
                </a:solidFill>
                <a:latin typeface="Calibri" panose="020F0502020204030204" pitchFamily="34" charset="0"/>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37991689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p:txStyles>
    <p:titleStyle>
      <a:lvl1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pitchFamily="34" charset="0"/>
        </a:defRPr>
      </a:lvl1pPr>
      <a:lvl2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2pPr>
      <a:lvl3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3pPr>
      <a:lvl4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4pPr>
      <a:lvl5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5pPr>
      <a:lvl6pPr marL="408681" algn="ctr" defTabSz="408681" rtl="0" eaLnBrk="1" fontAlgn="base" hangingPunct="1">
        <a:spcBef>
          <a:spcPct val="0"/>
        </a:spcBef>
        <a:spcAft>
          <a:spcPct val="0"/>
        </a:spcAft>
        <a:defRPr sz="3422">
          <a:solidFill>
            <a:schemeClr val="tx1"/>
          </a:solidFill>
          <a:latin typeface="Calibri" pitchFamily="34" charset="0"/>
        </a:defRPr>
      </a:lvl6pPr>
      <a:lvl7pPr marL="817362" algn="ctr" defTabSz="408681" rtl="0" eaLnBrk="1" fontAlgn="base" hangingPunct="1">
        <a:spcBef>
          <a:spcPct val="0"/>
        </a:spcBef>
        <a:spcAft>
          <a:spcPct val="0"/>
        </a:spcAft>
        <a:defRPr sz="3422">
          <a:solidFill>
            <a:schemeClr val="tx1"/>
          </a:solidFill>
          <a:latin typeface="Calibri" pitchFamily="34" charset="0"/>
        </a:defRPr>
      </a:lvl7pPr>
      <a:lvl8pPr marL="1226043" algn="ctr" defTabSz="408681" rtl="0" eaLnBrk="1" fontAlgn="base" hangingPunct="1">
        <a:spcBef>
          <a:spcPct val="0"/>
        </a:spcBef>
        <a:spcAft>
          <a:spcPct val="0"/>
        </a:spcAft>
        <a:defRPr sz="3422">
          <a:solidFill>
            <a:schemeClr val="tx1"/>
          </a:solidFill>
          <a:latin typeface="Calibri" pitchFamily="34" charset="0"/>
        </a:defRPr>
      </a:lvl8pPr>
      <a:lvl9pPr marL="1634725" algn="ctr" defTabSz="408681" rtl="0" eaLnBrk="1" fontAlgn="base" hangingPunct="1">
        <a:spcBef>
          <a:spcPct val="0"/>
        </a:spcBef>
        <a:spcAft>
          <a:spcPct val="0"/>
        </a:spcAft>
        <a:defRPr sz="3422">
          <a:solidFill>
            <a:schemeClr val="tx1"/>
          </a:solidFill>
          <a:latin typeface="Calibri" pitchFamily="34" charset="0"/>
        </a:defRPr>
      </a:lvl9pPr>
    </p:titleStyle>
    <p:bodyStyle>
      <a:lvl1pPr marL="304459" indent="-304459" algn="l" defTabSz="405945" rtl="0" eaLnBrk="1" fontAlgn="base" hangingPunct="1">
        <a:spcBef>
          <a:spcPct val="20000"/>
        </a:spcBef>
        <a:spcAft>
          <a:spcPct val="0"/>
        </a:spcAft>
        <a:buFont typeface="Arial" panose="020B0604020202020204" pitchFamily="34" charset="0"/>
        <a:buChar char="•"/>
        <a:defRPr sz="2881">
          <a:solidFill>
            <a:schemeClr val="tx1"/>
          </a:solidFill>
          <a:latin typeface="Frutiger LT Std 55 Roman" pitchFamily="34" charset="0"/>
          <a:ea typeface="Arial" charset="0"/>
          <a:cs typeface="Arial" pitchFamily="34" charset="0"/>
        </a:defRPr>
      </a:lvl1pPr>
      <a:lvl2pPr marL="661806" indent="-253002" algn="l" defTabSz="405945" rtl="0" eaLnBrk="1" fontAlgn="base" hangingPunct="1">
        <a:spcBef>
          <a:spcPct val="20000"/>
        </a:spcBef>
        <a:spcAft>
          <a:spcPct val="0"/>
        </a:spcAft>
        <a:buFont typeface="Arial" panose="020B0604020202020204" pitchFamily="34" charset="0"/>
        <a:buChar char="–"/>
        <a:defRPr sz="2521">
          <a:solidFill>
            <a:schemeClr val="tx1"/>
          </a:solidFill>
          <a:latin typeface="Frutiger LT Std 55 Roman" pitchFamily="34" charset="0"/>
          <a:ea typeface="Arial" charset="0"/>
          <a:cs typeface="Arial" pitchFamily="34" charset="0"/>
        </a:defRPr>
      </a:lvl2pPr>
      <a:lvl3pPr marL="1019152" indent="-201544" algn="l" defTabSz="405945" rtl="0" eaLnBrk="1" fontAlgn="base" hangingPunct="1">
        <a:spcBef>
          <a:spcPct val="20000"/>
        </a:spcBef>
        <a:spcAft>
          <a:spcPct val="0"/>
        </a:spcAft>
        <a:buFont typeface="Arial" panose="020B0604020202020204" pitchFamily="34" charset="0"/>
        <a:buChar char="•"/>
        <a:defRPr sz="2071">
          <a:solidFill>
            <a:schemeClr val="tx1"/>
          </a:solidFill>
          <a:latin typeface="Frutiger LT Std 55 Roman" pitchFamily="34" charset="0"/>
          <a:ea typeface="Arial" charset="0"/>
          <a:cs typeface="Arial" pitchFamily="34" charset="0"/>
        </a:defRPr>
      </a:lvl3pPr>
      <a:lvl4pPr marL="1427956"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4pPr>
      <a:lvl5pPr marL="1836760"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5pPr>
      <a:lvl6pPr marL="2247746" indent="-204341" algn="l" defTabSz="408681" rtl="0" eaLnBrk="1" fontAlgn="base" hangingPunct="1">
        <a:spcBef>
          <a:spcPct val="20000"/>
        </a:spcBef>
        <a:spcAft>
          <a:spcPct val="0"/>
        </a:spcAft>
        <a:buFont typeface="Arial" charset="0"/>
        <a:buChar char="»"/>
        <a:defRPr sz="1801">
          <a:solidFill>
            <a:schemeClr val="tx1"/>
          </a:solidFill>
          <a:latin typeface="+mn-lt"/>
        </a:defRPr>
      </a:lvl6pPr>
      <a:lvl7pPr marL="2656428" indent="-204341" algn="l" defTabSz="408681" rtl="0" eaLnBrk="1" fontAlgn="base" hangingPunct="1">
        <a:spcBef>
          <a:spcPct val="20000"/>
        </a:spcBef>
        <a:spcAft>
          <a:spcPct val="0"/>
        </a:spcAft>
        <a:buFont typeface="Arial" charset="0"/>
        <a:buChar char="»"/>
        <a:defRPr sz="1801">
          <a:solidFill>
            <a:schemeClr val="tx1"/>
          </a:solidFill>
          <a:latin typeface="+mn-lt"/>
        </a:defRPr>
      </a:lvl7pPr>
      <a:lvl8pPr marL="3065108" indent="-204341" algn="l" defTabSz="408681" rtl="0" eaLnBrk="1" fontAlgn="base" hangingPunct="1">
        <a:spcBef>
          <a:spcPct val="20000"/>
        </a:spcBef>
        <a:spcAft>
          <a:spcPct val="0"/>
        </a:spcAft>
        <a:buFont typeface="Arial" charset="0"/>
        <a:buChar char="»"/>
        <a:defRPr sz="1801">
          <a:solidFill>
            <a:schemeClr val="tx1"/>
          </a:solidFill>
          <a:latin typeface="+mn-lt"/>
        </a:defRPr>
      </a:lvl8pPr>
      <a:lvl9pPr marL="3473790" indent="-204341" algn="l" defTabSz="408681" rtl="0" eaLnBrk="1" fontAlgn="base" hangingPunct="1">
        <a:spcBef>
          <a:spcPct val="20000"/>
        </a:spcBef>
        <a:spcAft>
          <a:spcPct val="0"/>
        </a:spcAft>
        <a:buFont typeface="Arial" charset="0"/>
        <a:buChar char="»"/>
        <a:defRPr sz="1801">
          <a:solidFill>
            <a:schemeClr val="tx1"/>
          </a:solidFill>
          <a:latin typeface="+mn-lt"/>
        </a:defRPr>
      </a:lvl9pPr>
    </p:bodyStyle>
    <p:otherStyle>
      <a:defPPr>
        <a:defRPr lang="is-IS"/>
      </a:defPPr>
      <a:lvl1pPr marL="0" algn="l" defTabSz="817362" rtl="0" eaLnBrk="1" latinLnBrk="0" hangingPunct="1">
        <a:defRPr sz="1621" kern="1200">
          <a:solidFill>
            <a:schemeClr val="tx1"/>
          </a:solidFill>
          <a:latin typeface="+mn-lt"/>
          <a:ea typeface="+mn-ea"/>
          <a:cs typeface="+mn-cs"/>
        </a:defRPr>
      </a:lvl1pPr>
      <a:lvl2pPr marL="408681" algn="l" defTabSz="817362" rtl="0" eaLnBrk="1" latinLnBrk="0" hangingPunct="1">
        <a:defRPr sz="1621" kern="1200">
          <a:solidFill>
            <a:schemeClr val="tx1"/>
          </a:solidFill>
          <a:latin typeface="+mn-lt"/>
          <a:ea typeface="+mn-ea"/>
          <a:cs typeface="+mn-cs"/>
        </a:defRPr>
      </a:lvl2pPr>
      <a:lvl3pPr marL="817362" algn="l" defTabSz="817362" rtl="0" eaLnBrk="1" latinLnBrk="0" hangingPunct="1">
        <a:defRPr sz="1621" kern="1200">
          <a:solidFill>
            <a:schemeClr val="tx1"/>
          </a:solidFill>
          <a:latin typeface="+mn-lt"/>
          <a:ea typeface="+mn-ea"/>
          <a:cs typeface="+mn-cs"/>
        </a:defRPr>
      </a:lvl3pPr>
      <a:lvl4pPr marL="1226043" algn="l" defTabSz="817362" rtl="0" eaLnBrk="1" latinLnBrk="0" hangingPunct="1">
        <a:defRPr sz="1621" kern="1200">
          <a:solidFill>
            <a:schemeClr val="tx1"/>
          </a:solidFill>
          <a:latin typeface="+mn-lt"/>
          <a:ea typeface="+mn-ea"/>
          <a:cs typeface="+mn-cs"/>
        </a:defRPr>
      </a:lvl4pPr>
      <a:lvl5pPr marL="1634725" algn="l" defTabSz="817362" rtl="0" eaLnBrk="1" latinLnBrk="0" hangingPunct="1">
        <a:defRPr sz="1621" kern="1200">
          <a:solidFill>
            <a:schemeClr val="tx1"/>
          </a:solidFill>
          <a:latin typeface="+mn-lt"/>
          <a:ea typeface="+mn-ea"/>
          <a:cs typeface="+mn-cs"/>
        </a:defRPr>
      </a:lvl5pPr>
      <a:lvl6pPr marL="2043406" algn="l" defTabSz="817362" rtl="0" eaLnBrk="1" latinLnBrk="0" hangingPunct="1">
        <a:defRPr sz="1621" kern="1200">
          <a:solidFill>
            <a:schemeClr val="tx1"/>
          </a:solidFill>
          <a:latin typeface="+mn-lt"/>
          <a:ea typeface="+mn-ea"/>
          <a:cs typeface="+mn-cs"/>
        </a:defRPr>
      </a:lvl6pPr>
      <a:lvl7pPr marL="2452086" algn="l" defTabSz="817362" rtl="0" eaLnBrk="1" latinLnBrk="0" hangingPunct="1">
        <a:defRPr sz="1621" kern="1200">
          <a:solidFill>
            <a:schemeClr val="tx1"/>
          </a:solidFill>
          <a:latin typeface="+mn-lt"/>
          <a:ea typeface="+mn-ea"/>
          <a:cs typeface="+mn-cs"/>
        </a:defRPr>
      </a:lvl7pPr>
      <a:lvl8pPr marL="2860768" algn="l" defTabSz="817362" rtl="0" eaLnBrk="1" latinLnBrk="0" hangingPunct="1">
        <a:defRPr sz="1621" kern="1200">
          <a:solidFill>
            <a:schemeClr val="tx1"/>
          </a:solidFill>
          <a:latin typeface="+mn-lt"/>
          <a:ea typeface="+mn-ea"/>
          <a:cs typeface="+mn-cs"/>
        </a:defRPr>
      </a:lvl8pPr>
      <a:lvl9pPr marL="3269449" algn="l" defTabSz="817362" rtl="0" eaLnBrk="1" latinLnBrk="0" hangingPunct="1">
        <a:defRPr sz="162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3000">
              <a:schemeClr val="bg1">
                <a:lumMod val="95000"/>
              </a:schemeClr>
            </a:gs>
            <a:gs pos="100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2841B74-779B-7D48-A13A-1A7204A558BA}"/>
              </a:ext>
            </a:extLst>
          </p:cNvPr>
          <p:cNvSpPr>
            <a:spLocks noGrp="1"/>
          </p:cNvSpPr>
          <p:nvPr>
            <p:ph type="title"/>
          </p:nvPr>
        </p:nvSpPr>
        <p:spPr bwMode="auto">
          <a:xfrm>
            <a:off x="606654" y="950515"/>
            <a:ext cx="10971087" cy="114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a:extLst>
              <a:ext uri="{FF2B5EF4-FFF2-40B4-BE49-F238E27FC236}">
                <a16:creationId xmlns:a16="http://schemas.microsoft.com/office/drawing/2014/main" id="{C29A3118-2F15-E94A-A2B2-6A9FDD0C44A3}"/>
              </a:ext>
            </a:extLst>
          </p:cNvPr>
          <p:cNvSpPr>
            <a:spLocks noGrp="1"/>
          </p:cNvSpPr>
          <p:nvPr>
            <p:ph type="body" idx="1"/>
          </p:nvPr>
        </p:nvSpPr>
        <p:spPr bwMode="auto">
          <a:xfrm>
            <a:off x="610457" y="2224062"/>
            <a:ext cx="10971087" cy="390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7" tIns="45389" rIns="90777" bIns="45389"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a:extLst>
              <a:ext uri="{FF2B5EF4-FFF2-40B4-BE49-F238E27FC236}">
                <a16:creationId xmlns:a16="http://schemas.microsoft.com/office/drawing/2014/main" id="{C1275F2A-973D-1C48-B21D-18A751C2DD15}"/>
              </a:ext>
            </a:extLst>
          </p:cNvPr>
          <p:cNvSpPr>
            <a:spLocks noGrp="1"/>
          </p:cNvSpPr>
          <p:nvPr>
            <p:ph type="dt" sz="half" idx="2"/>
          </p:nvPr>
        </p:nvSpPr>
        <p:spPr>
          <a:xfrm>
            <a:off x="610456" y="6356300"/>
            <a:ext cx="2843088" cy="364483"/>
          </a:xfrm>
          <a:prstGeom prst="rect">
            <a:avLst/>
          </a:prstGeom>
        </p:spPr>
        <p:txBody>
          <a:bodyPr vert="horz" wrap="square" lIns="90777" tIns="45389" rIns="90777" bIns="45389" numCol="1" anchor="ctr" anchorCtr="0" compatLnSpc="1">
            <a:prstTxWarp prst="textNoShape">
              <a:avLst/>
            </a:prstTxWarp>
          </a:bodyPr>
          <a:lstStyle>
            <a:lvl1pPr>
              <a:defRPr sz="1080" smtClean="0">
                <a:solidFill>
                  <a:srgbClr val="898989"/>
                </a:solidFill>
                <a:latin typeface="Calibri" charset="0"/>
                <a:ea typeface="ヒラギノ角ゴ Pro W3" charset="-128"/>
              </a:defRPr>
            </a:lvl1pPr>
          </a:lstStyle>
          <a:p>
            <a:fld id="{A9E2C3B4-991B-42F2-A947-1B395166E058}" type="datetime1">
              <a:rPr lang="en-US" smtClean="0"/>
              <a:t>3/12/2019</a:t>
            </a:fld>
            <a:endParaRPr lang="en-US"/>
          </a:p>
        </p:txBody>
      </p:sp>
      <p:sp>
        <p:nvSpPr>
          <p:cNvPr id="5" name="Footer Placeholder 4">
            <a:extLst>
              <a:ext uri="{FF2B5EF4-FFF2-40B4-BE49-F238E27FC236}">
                <a16:creationId xmlns:a16="http://schemas.microsoft.com/office/drawing/2014/main" id="{AC9072C7-B5FE-3547-9245-A1DA59944752}"/>
              </a:ext>
            </a:extLst>
          </p:cNvPr>
          <p:cNvSpPr>
            <a:spLocks noGrp="1"/>
          </p:cNvSpPr>
          <p:nvPr>
            <p:ph type="ftr" sz="quarter" idx="3"/>
          </p:nvPr>
        </p:nvSpPr>
        <p:spPr>
          <a:xfrm>
            <a:off x="4164792" y="6356300"/>
            <a:ext cx="3862417" cy="364483"/>
          </a:xfrm>
          <a:prstGeom prst="rect">
            <a:avLst/>
          </a:prstGeom>
        </p:spPr>
        <p:txBody>
          <a:bodyPr vert="horz" wrap="square" lIns="90777" tIns="45389" rIns="90777" bIns="45389" numCol="1" anchor="ctr" anchorCtr="0" compatLnSpc="1">
            <a:prstTxWarp prst="textNoShape">
              <a:avLst/>
            </a:prstTxWarp>
          </a:bodyPr>
          <a:lstStyle>
            <a:lvl1pPr algn="ctr">
              <a:defRPr sz="1080" smtClean="0">
                <a:solidFill>
                  <a:srgbClr val="898989"/>
                </a:solidFill>
                <a:latin typeface="Calibri" charset="0"/>
                <a:ea typeface="ヒラギノ角ゴ Pro W3" charset="-128"/>
              </a:defRPr>
            </a:lvl1pPr>
          </a:lstStyle>
          <a:p>
            <a:r>
              <a:rPr lang="en-US" smtClean="0"/>
              <a:t>Symposium: Policy Knowledge and Lesson Drawing in Nordic School Reform in an Era of International Comparison</a:t>
            </a:r>
            <a:endParaRPr lang="en-US"/>
          </a:p>
        </p:txBody>
      </p:sp>
      <p:sp>
        <p:nvSpPr>
          <p:cNvPr id="6" name="Slide Number Placeholder 5">
            <a:extLst>
              <a:ext uri="{FF2B5EF4-FFF2-40B4-BE49-F238E27FC236}">
                <a16:creationId xmlns:a16="http://schemas.microsoft.com/office/drawing/2014/main" id="{4F89266B-DA7A-4C46-A5F7-18630E15F375}"/>
              </a:ext>
            </a:extLst>
          </p:cNvPr>
          <p:cNvSpPr>
            <a:spLocks noGrp="1"/>
          </p:cNvSpPr>
          <p:nvPr>
            <p:ph type="sldNum" sz="quarter" idx="4"/>
          </p:nvPr>
        </p:nvSpPr>
        <p:spPr>
          <a:xfrm>
            <a:off x="8738456" y="6356300"/>
            <a:ext cx="2843088" cy="364483"/>
          </a:xfrm>
          <a:prstGeom prst="rect">
            <a:avLst/>
          </a:prstGeom>
        </p:spPr>
        <p:txBody>
          <a:bodyPr vert="horz" wrap="square" lIns="90777" tIns="45389" rIns="90777" bIns="45389" numCol="1" anchor="ctr" anchorCtr="0" compatLnSpc="1">
            <a:prstTxWarp prst="textNoShape">
              <a:avLst/>
            </a:prstTxWarp>
          </a:bodyPr>
          <a:lstStyle>
            <a:lvl1pPr algn="r">
              <a:defRPr sz="1080">
                <a:solidFill>
                  <a:srgbClr val="898989"/>
                </a:solidFill>
                <a:latin typeface="Calibri" panose="020F0502020204030204" pitchFamily="34" charset="0"/>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8034270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p:txStyles>
    <p:titleStyle>
      <a:lvl1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pitchFamily="34" charset="0"/>
        </a:defRPr>
      </a:lvl1pPr>
      <a:lvl2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2pPr>
      <a:lvl3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3pPr>
      <a:lvl4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4pPr>
      <a:lvl5pPr algn="ctr" defTabSz="405945" rtl="0" eaLnBrk="1" fontAlgn="base" hangingPunct="1">
        <a:spcBef>
          <a:spcPct val="0"/>
        </a:spcBef>
        <a:spcAft>
          <a:spcPct val="0"/>
        </a:spcAft>
        <a:defRPr sz="3422" b="1">
          <a:solidFill>
            <a:schemeClr val="tx1"/>
          </a:solidFill>
          <a:latin typeface="Frutiger LT Std 55 Roman" pitchFamily="34" charset="0"/>
          <a:ea typeface="Arial" charset="0"/>
          <a:cs typeface="Arial" charset="0"/>
        </a:defRPr>
      </a:lvl5pPr>
      <a:lvl6pPr marL="408681" algn="ctr" defTabSz="408681" rtl="0" eaLnBrk="1" fontAlgn="base" hangingPunct="1">
        <a:spcBef>
          <a:spcPct val="0"/>
        </a:spcBef>
        <a:spcAft>
          <a:spcPct val="0"/>
        </a:spcAft>
        <a:defRPr sz="3422">
          <a:solidFill>
            <a:schemeClr val="tx1"/>
          </a:solidFill>
          <a:latin typeface="Calibri" pitchFamily="34" charset="0"/>
        </a:defRPr>
      </a:lvl6pPr>
      <a:lvl7pPr marL="817362" algn="ctr" defTabSz="408681" rtl="0" eaLnBrk="1" fontAlgn="base" hangingPunct="1">
        <a:spcBef>
          <a:spcPct val="0"/>
        </a:spcBef>
        <a:spcAft>
          <a:spcPct val="0"/>
        </a:spcAft>
        <a:defRPr sz="3422">
          <a:solidFill>
            <a:schemeClr val="tx1"/>
          </a:solidFill>
          <a:latin typeface="Calibri" pitchFamily="34" charset="0"/>
        </a:defRPr>
      </a:lvl7pPr>
      <a:lvl8pPr marL="1226043" algn="ctr" defTabSz="408681" rtl="0" eaLnBrk="1" fontAlgn="base" hangingPunct="1">
        <a:spcBef>
          <a:spcPct val="0"/>
        </a:spcBef>
        <a:spcAft>
          <a:spcPct val="0"/>
        </a:spcAft>
        <a:defRPr sz="3422">
          <a:solidFill>
            <a:schemeClr val="tx1"/>
          </a:solidFill>
          <a:latin typeface="Calibri" pitchFamily="34" charset="0"/>
        </a:defRPr>
      </a:lvl8pPr>
      <a:lvl9pPr marL="1634725" algn="ctr" defTabSz="408681" rtl="0" eaLnBrk="1" fontAlgn="base" hangingPunct="1">
        <a:spcBef>
          <a:spcPct val="0"/>
        </a:spcBef>
        <a:spcAft>
          <a:spcPct val="0"/>
        </a:spcAft>
        <a:defRPr sz="3422">
          <a:solidFill>
            <a:schemeClr val="tx1"/>
          </a:solidFill>
          <a:latin typeface="Calibri" pitchFamily="34" charset="0"/>
        </a:defRPr>
      </a:lvl9pPr>
    </p:titleStyle>
    <p:bodyStyle>
      <a:lvl1pPr marL="304459" indent="-304459" algn="l" defTabSz="405945" rtl="0" eaLnBrk="1" fontAlgn="base" hangingPunct="1">
        <a:spcBef>
          <a:spcPct val="20000"/>
        </a:spcBef>
        <a:spcAft>
          <a:spcPct val="0"/>
        </a:spcAft>
        <a:buFont typeface="Arial" panose="020B0604020202020204" pitchFamily="34" charset="0"/>
        <a:buChar char="•"/>
        <a:defRPr sz="2881">
          <a:solidFill>
            <a:schemeClr val="tx1"/>
          </a:solidFill>
          <a:latin typeface="Frutiger LT Std 55 Roman" pitchFamily="34" charset="0"/>
          <a:ea typeface="Arial" charset="0"/>
          <a:cs typeface="Arial" pitchFamily="34" charset="0"/>
        </a:defRPr>
      </a:lvl1pPr>
      <a:lvl2pPr marL="661806" indent="-253002" algn="l" defTabSz="405945" rtl="0" eaLnBrk="1" fontAlgn="base" hangingPunct="1">
        <a:spcBef>
          <a:spcPct val="20000"/>
        </a:spcBef>
        <a:spcAft>
          <a:spcPct val="0"/>
        </a:spcAft>
        <a:buFont typeface="Arial" panose="020B0604020202020204" pitchFamily="34" charset="0"/>
        <a:buChar char="–"/>
        <a:defRPr sz="2521">
          <a:solidFill>
            <a:schemeClr val="tx1"/>
          </a:solidFill>
          <a:latin typeface="Frutiger LT Std 55 Roman" pitchFamily="34" charset="0"/>
          <a:ea typeface="Arial" charset="0"/>
          <a:cs typeface="Arial" pitchFamily="34" charset="0"/>
        </a:defRPr>
      </a:lvl2pPr>
      <a:lvl3pPr marL="1019152" indent="-201544" algn="l" defTabSz="405945" rtl="0" eaLnBrk="1" fontAlgn="base" hangingPunct="1">
        <a:spcBef>
          <a:spcPct val="20000"/>
        </a:spcBef>
        <a:spcAft>
          <a:spcPct val="0"/>
        </a:spcAft>
        <a:buFont typeface="Arial" panose="020B0604020202020204" pitchFamily="34" charset="0"/>
        <a:buChar char="•"/>
        <a:defRPr sz="2071">
          <a:solidFill>
            <a:schemeClr val="tx1"/>
          </a:solidFill>
          <a:latin typeface="Frutiger LT Std 55 Roman" pitchFamily="34" charset="0"/>
          <a:ea typeface="Arial" charset="0"/>
          <a:cs typeface="Arial" pitchFamily="34" charset="0"/>
        </a:defRPr>
      </a:lvl3pPr>
      <a:lvl4pPr marL="1427956"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4pPr>
      <a:lvl5pPr marL="1836760" indent="-201544" algn="l" defTabSz="405945" rtl="0" eaLnBrk="1" fontAlgn="base" hangingPunct="1">
        <a:spcBef>
          <a:spcPct val="20000"/>
        </a:spcBef>
        <a:spcAft>
          <a:spcPct val="0"/>
        </a:spcAft>
        <a:buFont typeface="Arial" panose="020B0604020202020204" pitchFamily="34" charset="0"/>
        <a:buChar char="»"/>
        <a:defRPr>
          <a:solidFill>
            <a:schemeClr val="tx1"/>
          </a:solidFill>
          <a:latin typeface="Frutiger LT Std 55 Roman" pitchFamily="34" charset="0"/>
          <a:ea typeface="Arial" charset="0"/>
          <a:cs typeface="Arial" pitchFamily="34" charset="0"/>
        </a:defRPr>
      </a:lvl5pPr>
      <a:lvl6pPr marL="2247746" indent="-204341" algn="l" defTabSz="408681" rtl="0" eaLnBrk="1" fontAlgn="base" hangingPunct="1">
        <a:spcBef>
          <a:spcPct val="20000"/>
        </a:spcBef>
        <a:spcAft>
          <a:spcPct val="0"/>
        </a:spcAft>
        <a:buFont typeface="Arial" charset="0"/>
        <a:buChar char="»"/>
        <a:defRPr sz="1801">
          <a:solidFill>
            <a:schemeClr val="tx1"/>
          </a:solidFill>
          <a:latin typeface="+mn-lt"/>
        </a:defRPr>
      </a:lvl6pPr>
      <a:lvl7pPr marL="2656428" indent="-204341" algn="l" defTabSz="408681" rtl="0" eaLnBrk="1" fontAlgn="base" hangingPunct="1">
        <a:spcBef>
          <a:spcPct val="20000"/>
        </a:spcBef>
        <a:spcAft>
          <a:spcPct val="0"/>
        </a:spcAft>
        <a:buFont typeface="Arial" charset="0"/>
        <a:buChar char="»"/>
        <a:defRPr sz="1801">
          <a:solidFill>
            <a:schemeClr val="tx1"/>
          </a:solidFill>
          <a:latin typeface="+mn-lt"/>
        </a:defRPr>
      </a:lvl7pPr>
      <a:lvl8pPr marL="3065108" indent="-204341" algn="l" defTabSz="408681" rtl="0" eaLnBrk="1" fontAlgn="base" hangingPunct="1">
        <a:spcBef>
          <a:spcPct val="20000"/>
        </a:spcBef>
        <a:spcAft>
          <a:spcPct val="0"/>
        </a:spcAft>
        <a:buFont typeface="Arial" charset="0"/>
        <a:buChar char="»"/>
        <a:defRPr sz="1801">
          <a:solidFill>
            <a:schemeClr val="tx1"/>
          </a:solidFill>
          <a:latin typeface="+mn-lt"/>
        </a:defRPr>
      </a:lvl8pPr>
      <a:lvl9pPr marL="3473790" indent="-204341" algn="l" defTabSz="408681" rtl="0" eaLnBrk="1" fontAlgn="base" hangingPunct="1">
        <a:spcBef>
          <a:spcPct val="20000"/>
        </a:spcBef>
        <a:spcAft>
          <a:spcPct val="0"/>
        </a:spcAft>
        <a:buFont typeface="Arial" charset="0"/>
        <a:buChar char="»"/>
        <a:defRPr sz="1801">
          <a:solidFill>
            <a:schemeClr val="tx1"/>
          </a:solidFill>
          <a:latin typeface="+mn-lt"/>
        </a:defRPr>
      </a:lvl9pPr>
    </p:bodyStyle>
    <p:otherStyle>
      <a:defPPr>
        <a:defRPr lang="is-IS"/>
      </a:defPPr>
      <a:lvl1pPr marL="0" algn="l" defTabSz="817362" rtl="0" eaLnBrk="1" latinLnBrk="0" hangingPunct="1">
        <a:defRPr sz="1621" kern="1200">
          <a:solidFill>
            <a:schemeClr val="tx1"/>
          </a:solidFill>
          <a:latin typeface="+mn-lt"/>
          <a:ea typeface="+mn-ea"/>
          <a:cs typeface="+mn-cs"/>
        </a:defRPr>
      </a:lvl1pPr>
      <a:lvl2pPr marL="408681" algn="l" defTabSz="817362" rtl="0" eaLnBrk="1" latinLnBrk="0" hangingPunct="1">
        <a:defRPr sz="1621" kern="1200">
          <a:solidFill>
            <a:schemeClr val="tx1"/>
          </a:solidFill>
          <a:latin typeface="+mn-lt"/>
          <a:ea typeface="+mn-ea"/>
          <a:cs typeface="+mn-cs"/>
        </a:defRPr>
      </a:lvl2pPr>
      <a:lvl3pPr marL="817362" algn="l" defTabSz="817362" rtl="0" eaLnBrk="1" latinLnBrk="0" hangingPunct="1">
        <a:defRPr sz="1621" kern="1200">
          <a:solidFill>
            <a:schemeClr val="tx1"/>
          </a:solidFill>
          <a:latin typeface="+mn-lt"/>
          <a:ea typeface="+mn-ea"/>
          <a:cs typeface="+mn-cs"/>
        </a:defRPr>
      </a:lvl3pPr>
      <a:lvl4pPr marL="1226043" algn="l" defTabSz="817362" rtl="0" eaLnBrk="1" latinLnBrk="0" hangingPunct="1">
        <a:defRPr sz="1621" kern="1200">
          <a:solidFill>
            <a:schemeClr val="tx1"/>
          </a:solidFill>
          <a:latin typeface="+mn-lt"/>
          <a:ea typeface="+mn-ea"/>
          <a:cs typeface="+mn-cs"/>
        </a:defRPr>
      </a:lvl4pPr>
      <a:lvl5pPr marL="1634725" algn="l" defTabSz="817362" rtl="0" eaLnBrk="1" latinLnBrk="0" hangingPunct="1">
        <a:defRPr sz="1621" kern="1200">
          <a:solidFill>
            <a:schemeClr val="tx1"/>
          </a:solidFill>
          <a:latin typeface="+mn-lt"/>
          <a:ea typeface="+mn-ea"/>
          <a:cs typeface="+mn-cs"/>
        </a:defRPr>
      </a:lvl5pPr>
      <a:lvl6pPr marL="2043406" algn="l" defTabSz="817362" rtl="0" eaLnBrk="1" latinLnBrk="0" hangingPunct="1">
        <a:defRPr sz="1621" kern="1200">
          <a:solidFill>
            <a:schemeClr val="tx1"/>
          </a:solidFill>
          <a:latin typeface="+mn-lt"/>
          <a:ea typeface="+mn-ea"/>
          <a:cs typeface="+mn-cs"/>
        </a:defRPr>
      </a:lvl6pPr>
      <a:lvl7pPr marL="2452086" algn="l" defTabSz="817362" rtl="0" eaLnBrk="1" latinLnBrk="0" hangingPunct="1">
        <a:defRPr sz="1621" kern="1200">
          <a:solidFill>
            <a:schemeClr val="tx1"/>
          </a:solidFill>
          <a:latin typeface="+mn-lt"/>
          <a:ea typeface="+mn-ea"/>
          <a:cs typeface="+mn-cs"/>
        </a:defRPr>
      </a:lvl7pPr>
      <a:lvl8pPr marL="2860768" algn="l" defTabSz="817362" rtl="0" eaLnBrk="1" latinLnBrk="0" hangingPunct="1">
        <a:defRPr sz="1621" kern="1200">
          <a:solidFill>
            <a:schemeClr val="tx1"/>
          </a:solidFill>
          <a:latin typeface="+mn-lt"/>
          <a:ea typeface="+mn-ea"/>
          <a:cs typeface="+mn-cs"/>
        </a:defRPr>
      </a:lvl8pPr>
      <a:lvl9pPr marL="3269449" algn="l" defTabSz="817362" rtl="0" eaLnBrk="1" latinLnBrk="0" hangingPunct="1">
        <a:defRPr sz="162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chemeClr val="bg1">
                <a:lumMod val="95000"/>
              </a:schemeClr>
            </a:gs>
            <a:gs pos="100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2C3B4-991B-42F2-A947-1B395166E058}" type="datetime1">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Symposium: Policy Knowledge and Lesson Drawing in Nordic School Reform in an Era of International Comparison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49145-A667-419A-814F-2FCF194C167F}" type="slidenum">
              <a:rPr lang="en-US" smtClean="0"/>
              <a:t>‹#›</a:t>
            </a:fld>
            <a:endParaRPr lang="en-US"/>
          </a:p>
        </p:txBody>
      </p:sp>
    </p:spTree>
    <p:extLst>
      <p:ext uri="{BB962C8B-B14F-4D97-AF65-F5344CB8AC3E}">
        <p14:creationId xmlns:p14="http://schemas.microsoft.com/office/powerpoint/2010/main" val="105063852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6.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What counts as evidence in recent Icelandic reform policy? The role of </a:t>
            </a:r>
            <a:r>
              <a:rPr lang="en-GB" b="1" dirty="0" smtClean="0"/>
              <a:t>OECD</a:t>
            </a:r>
            <a:endParaRPr lang="en-US" dirty="0"/>
          </a:p>
        </p:txBody>
      </p:sp>
      <p:sp>
        <p:nvSpPr>
          <p:cNvPr id="3" name="Subtitle 2"/>
          <p:cNvSpPr>
            <a:spLocks noGrp="1"/>
          </p:cNvSpPr>
          <p:nvPr>
            <p:ph type="subTitle" idx="1"/>
          </p:nvPr>
        </p:nvSpPr>
        <p:spPr/>
        <p:txBody>
          <a:bodyPr>
            <a:normAutofit/>
          </a:bodyPr>
          <a:lstStyle/>
          <a:p>
            <a:r>
              <a:rPr lang="en-GB" i="1" dirty="0"/>
              <a:t>Berglind Rós Magnúsdóttir, brm@hi.is; University of Iceland</a:t>
            </a:r>
            <a:endParaRPr lang="en-US" dirty="0"/>
          </a:p>
          <a:p>
            <a:r>
              <a:rPr lang="en-GB" i="1" dirty="0"/>
              <a:t>Jón Torfi Jónasson, jtj@hi.is; University of </a:t>
            </a:r>
            <a:r>
              <a:rPr lang="en-GB" i="1" dirty="0" smtClean="0"/>
              <a:t>Iceland</a:t>
            </a:r>
          </a:p>
          <a:p>
            <a:r>
              <a:rPr lang="en-GB" i="1" dirty="0" smtClean="0"/>
              <a:t>NERA 2019 - Uppsala</a:t>
            </a:r>
            <a:endParaRPr lang="en-US" dirty="0"/>
          </a:p>
          <a:p>
            <a:endParaRPr lang="en-US" dirty="0"/>
          </a:p>
        </p:txBody>
      </p:sp>
      <p:sp>
        <p:nvSpPr>
          <p:cNvPr id="4" name="Date Placeholder 3"/>
          <p:cNvSpPr>
            <a:spLocks noGrp="1"/>
          </p:cNvSpPr>
          <p:nvPr>
            <p:ph type="dt" sz="half" idx="10"/>
          </p:nvPr>
        </p:nvSpPr>
        <p:spPr/>
        <p:txBody>
          <a:bodyPr/>
          <a:lstStyle/>
          <a:p>
            <a:fld id="{706A2BA0-1B9B-4515-8B17-31FC746DF568}"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Tree>
    <p:extLst>
      <p:ext uri="{BB962C8B-B14F-4D97-AF65-F5344CB8AC3E}">
        <p14:creationId xmlns:p14="http://schemas.microsoft.com/office/powerpoint/2010/main" val="156578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Manual Operation 10"/>
          <p:cNvSpPr/>
          <p:nvPr/>
        </p:nvSpPr>
        <p:spPr>
          <a:xfrm flipV="1">
            <a:off x="300203" y="1046338"/>
            <a:ext cx="12192000" cy="5084760"/>
          </a:xfrm>
          <a:prstGeom prst="flowChartManualOperation">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36204" y="4344447"/>
            <a:ext cx="1324084" cy="1683778"/>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(2013a)</a:t>
            </a:r>
          </a:p>
          <a:p>
            <a:pPr algn="ctr"/>
            <a:r>
              <a:rPr lang="en-US" sz="1400" dirty="0" smtClean="0"/>
              <a:t>Skills Outlook 2013: First Results from the Survey of Adult Skills	</a:t>
            </a:r>
          </a:p>
        </p:txBody>
      </p:sp>
      <p:sp>
        <p:nvSpPr>
          <p:cNvPr id="26" name="Rectangle 25"/>
          <p:cNvSpPr/>
          <p:nvPr/>
        </p:nvSpPr>
        <p:spPr>
          <a:xfrm>
            <a:off x="2933939" y="4352393"/>
            <a:ext cx="1324084" cy="1667887"/>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(2012)</a:t>
            </a:r>
          </a:p>
          <a:p>
            <a:pPr algn="ctr"/>
            <a:r>
              <a:rPr lang="en-US" sz="1400" dirty="0" smtClean="0"/>
              <a:t>PISA </a:t>
            </a:r>
            <a:r>
              <a:rPr lang="en-US" sz="1400" dirty="0"/>
              <a:t>2012 Results in Focus</a:t>
            </a:r>
            <a:endParaRPr lang="en-US" sz="1400" dirty="0" smtClean="0"/>
          </a:p>
        </p:txBody>
      </p:sp>
      <p:sp>
        <p:nvSpPr>
          <p:cNvPr id="27" name="Rectangle 26"/>
          <p:cNvSpPr/>
          <p:nvPr/>
        </p:nvSpPr>
        <p:spPr>
          <a:xfrm>
            <a:off x="6078304" y="4363180"/>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200" dirty="0" smtClean="0"/>
              <a:t>OECD (2011)</a:t>
            </a:r>
          </a:p>
          <a:p>
            <a:pPr algn="ctr"/>
            <a:r>
              <a:rPr lang="en-US" sz="1200" dirty="0" smtClean="0"/>
              <a:t>Germany: Once Weak International Standing Prompts Strong Nationwide Reforms for Rapid Improvement</a:t>
            </a:r>
            <a:endParaRPr lang="en-US" sz="1200" dirty="0"/>
          </a:p>
        </p:txBody>
      </p:sp>
      <p:sp>
        <p:nvSpPr>
          <p:cNvPr id="28" name="Rectangle 27"/>
          <p:cNvSpPr/>
          <p:nvPr/>
        </p:nvSpPr>
        <p:spPr>
          <a:xfrm>
            <a:off x="7664056" y="4352393"/>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(2005a) The Definition and Selection of Key </a:t>
            </a:r>
            <a:r>
              <a:rPr lang="en-US" sz="1400" dirty="0" err="1" smtClean="0"/>
              <a:t>Competencis</a:t>
            </a:r>
            <a:r>
              <a:rPr lang="en-US" sz="1400" dirty="0" smtClean="0"/>
              <a:t> Executive Summary</a:t>
            </a:r>
          </a:p>
        </p:txBody>
      </p:sp>
      <p:sp>
        <p:nvSpPr>
          <p:cNvPr id="25" name="Rectangle 24"/>
          <p:cNvSpPr/>
          <p:nvPr/>
        </p:nvSpPr>
        <p:spPr>
          <a:xfrm>
            <a:off x="9282258" y="4352393"/>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200" dirty="0" smtClean="0"/>
              <a:t>OECD (2005b). Attracting , Developing and Retaining Effective Teachers – Final Report: Teachers Matter</a:t>
            </a:r>
          </a:p>
        </p:txBody>
      </p:sp>
      <p:cxnSp>
        <p:nvCxnSpPr>
          <p:cNvPr id="3" name="Straight Connector 2"/>
          <p:cNvCxnSpPr/>
          <p:nvPr/>
        </p:nvCxnSpPr>
        <p:spPr>
          <a:xfrm flipV="1">
            <a:off x="2506630" y="2545285"/>
            <a:ext cx="584438" cy="180710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006289" y="6136347"/>
            <a:ext cx="8067290" cy="229612"/>
          </a:xfrm>
          <a:prstGeom prst="rect">
            <a:avLst/>
          </a:prstGeom>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International OECD Policy Knowledge </a:t>
            </a:r>
            <a:endParaRPr lang="en-US" sz="2400" dirty="0"/>
          </a:p>
        </p:txBody>
      </p:sp>
      <p:sp>
        <p:nvSpPr>
          <p:cNvPr id="29" name="Rectangle 28"/>
          <p:cNvSpPr/>
          <p:nvPr/>
        </p:nvSpPr>
        <p:spPr>
          <a:xfrm>
            <a:off x="2881209" y="641396"/>
            <a:ext cx="6261901" cy="224236"/>
          </a:xfrm>
          <a:prstGeom prst="rect">
            <a:avLst/>
          </a:prstGeom>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National </a:t>
            </a:r>
            <a:r>
              <a:rPr lang="en-US" sz="2400" b="1" dirty="0"/>
              <a:t>OECD Policy Knowledge </a:t>
            </a:r>
            <a:endParaRPr lang="en-US" sz="2400" dirty="0"/>
          </a:p>
        </p:txBody>
      </p:sp>
      <p:sp>
        <p:nvSpPr>
          <p:cNvPr id="31" name="Rectangle 30"/>
          <p:cNvSpPr/>
          <p:nvPr/>
        </p:nvSpPr>
        <p:spPr>
          <a:xfrm>
            <a:off x="2881209" y="935524"/>
            <a:ext cx="1324084" cy="1683778"/>
          </a:xfrm>
          <a:prstGeom prst="rect">
            <a:avLst/>
          </a:prstGeom>
          <a:solidFill>
            <a:srgbClr val="ED7D31"/>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(2013c) Reviews </a:t>
            </a:r>
            <a:r>
              <a:rPr lang="en-GB" sz="1200" dirty="0"/>
              <a:t>of Vocational Education and Training a Skills Beyond School Commentary on Iceland</a:t>
            </a:r>
            <a:endParaRPr lang="en-US" sz="1100" dirty="0" smtClean="0"/>
          </a:p>
        </p:txBody>
      </p:sp>
      <p:cxnSp>
        <p:nvCxnSpPr>
          <p:cNvPr id="41" name="Straight Connector 40"/>
          <p:cNvCxnSpPr/>
          <p:nvPr/>
        </p:nvCxnSpPr>
        <p:spPr>
          <a:xfrm flipH="1" flipV="1">
            <a:off x="9028631" y="2619302"/>
            <a:ext cx="507255" cy="170072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527619" y="935523"/>
            <a:ext cx="1324084" cy="1675070"/>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smtClean="0"/>
              <a:t>OECD (2013b) </a:t>
            </a:r>
            <a:r>
              <a:rPr lang="en-GB" sz="1200" dirty="0"/>
              <a:t>Economic Surveys: Iceland 2013</a:t>
            </a:r>
            <a:endParaRPr lang="en-US" sz="1200" dirty="0"/>
          </a:p>
        </p:txBody>
      </p:sp>
      <p:sp>
        <p:nvSpPr>
          <p:cNvPr id="35" name="Rectangle 34"/>
          <p:cNvSpPr/>
          <p:nvPr/>
        </p:nvSpPr>
        <p:spPr>
          <a:xfrm>
            <a:off x="6174029" y="933997"/>
            <a:ext cx="1324084" cy="1667887"/>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smtClean="0"/>
              <a:t>OECD (2012) Iceland </a:t>
            </a:r>
            <a:r>
              <a:rPr lang="en-GB" sz="1200" dirty="0"/>
              <a:t>Improving Schools Review. Preventing Dropout in Upper Secondary Education in Iceland</a:t>
            </a:r>
            <a:endParaRPr lang="en-US" sz="1200" dirty="0"/>
          </a:p>
        </p:txBody>
      </p:sp>
      <p:sp>
        <p:nvSpPr>
          <p:cNvPr id="37" name="Rectangle 36"/>
          <p:cNvSpPr/>
          <p:nvPr/>
        </p:nvSpPr>
        <p:spPr>
          <a:xfrm>
            <a:off x="7819027" y="928573"/>
            <a:ext cx="1324084" cy="1673311"/>
          </a:xfrm>
          <a:prstGeom prst="rect">
            <a:avLst/>
          </a:prstGeom>
          <a:solidFill>
            <a:srgbClr val="ED7D31"/>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2008</a:t>
            </a:r>
          </a:p>
          <a:p>
            <a:pPr algn="ctr"/>
            <a:r>
              <a:rPr lang="en-GB" sz="1200" dirty="0" smtClean="0"/>
              <a:t>Study </a:t>
            </a:r>
            <a:r>
              <a:rPr lang="en-GB" sz="1200" dirty="0"/>
              <a:t>on Digital Learning Resources as Systemic Innovation: Country Case Study Report on Iceland</a:t>
            </a:r>
            <a:endParaRPr lang="en-US" sz="1200" dirty="0"/>
          </a:p>
        </p:txBody>
      </p:sp>
      <p:sp>
        <p:nvSpPr>
          <p:cNvPr id="42" name="Rectangle 41"/>
          <p:cNvSpPr/>
          <p:nvPr/>
        </p:nvSpPr>
        <p:spPr>
          <a:xfrm>
            <a:off x="3625451" y="3298576"/>
            <a:ext cx="4937027" cy="215399"/>
          </a:xfrm>
          <a:prstGeom prst="rect">
            <a:avLst/>
          </a:prstGeom>
          <a:noFill/>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spc="600" dirty="0" smtClean="0"/>
              <a:t>TRANSLATION</a:t>
            </a:r>
          </a:p>
          <a:p>
            <a:pPr algn="ctr"/>
            <a:r>
              <a:rPr lang="en-US" dirty="0"/>
              <a:t>(Shared </a:t>
            </a:r>
            <a:r>
              <a:rPr lang="en-US" dirty="0" smtClean="0"/>
              <a:t>References/Knowledge)</a:t>
            </a:r>
            <a:endParaRPr lang="en-US" spc="600" dirty="0"/>
          </a:p>
        </p:txBody>
      </p:sp>
      <p:sp>
        <p:nvSpPr>
          <p:cNvPr id="2" name="Date Placeholder 1"/>
          <p:cNvSpPr>
            <a:spLocks noGrp="1"/>
          </p:cNvSpPr>
          <p:nvPr>
            <p:ph type="dt" sz="half" idx="10"/>
          </p:nvPr>
        </p:nvSpPr>
        <p:spPr/>
        <p:txBody>
          <a:bodyPr/>
          <a:lstStyle/>
          <a:p>
            <a:fld id="{04ADAEB3-5522-4229-B0BE-BC099EFE0BBC}" type="datetime1">
              <a:rPr lang="en-US" smtClean="0"/>
              <a:t>3/12/2019</a:t>
            </a:fld>
            <a:endParaRPr lang="en-US"/>
          </a:p>
        </p:txBody>
      </p:sp>
      <p:sp>
        <p:nvSpPr>
          <p:cNvPr id="4" name="Footer Placeholder 3"/>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TextBox 5"/>
          <p:cNvSpPr txBox="1"/>
          <p:nvPr/>
        </p:nvSpPr>
        <p:spPr>
          <a:xfrm>
            <a:off x="284480" y="152400"/>
            <a:ext cx="3431245" cy="830997"/>
          </a:xfrm>
          <a:prstGeom prst="rect">
            <a:avLst/>
          </a:prstGeom>
          <a:noFill/>
        </p:spPr>
        <p:txBody>
          <a:bodyPr wrap="square" rtlCol="0">
            <a:spAutoFit/>
          </a:bodyPr>
          <a:lstStyle/>
          <a:p>
            <a:r>
              <a:rPr lang="en-US" sz="2400" b="1" dirty="0" smtClean="0"/>
              <a:t>WP (2014) References in OECD Documents</a:t>
            </a:r>
            <a:endParaRPr lang="en-US" sz="2400" b="1" dirty="0"/>
          </a:p>
        </p:txBody>
      </p:sp>
      <p:sp>
        <p:nvSpPr>
          <p:cNvPr id="20" name="Rectangle 19"/>
          <p:cNvSpPr/>
          <p:nvPr/>
        </p:nvSpPr>
        <p:spPr>
          <a:xfrm>
            <a:off x="4492552" y="4363180"/>
            <a:ext cx="1324084" cy="1667887"/>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(2013d)</a:t>
            </a:r>
          </a:p>
          <a:p>
            <a:pPr algn="ctr"/>
            <a:r>
              <a:rPr lang="en-US" sz="1400" dirty="0" smtClean="0"/>
              <a:t>Education at a glance</a:t>
            </a:r>
          </a:p>
        </p:txBody>
      </p:sp>
    </p:spTree>
    <p:extLst>
      <p:ext uri="{BB962C8B-B14F-4D97-AF65-F5344CB8AC3E}">
        <p14:creationId xmlns:p14="http://schemas.microsoft.com/office/powerpoint/2010/main" val="511680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881209" y="935524"/>
            <a:ext cx="1324084" cy="1683778"/>
          </a:xfrm>
          <a:prstGeom prst="rect">
            <a:avLst/>
          </a:prstGeom>
          <a:solidFill>
            <a:srgbClr val="ED7D31"/>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(2013c) Reviews </a:t>
            </a:r>
            <a:r>
              <a:rPr lang="en-GB" sz="1200" dirty="0"/>
              <a:t>of Vocational Education and Training a Skills Beyond School Commentary on Iceland</a:t>
            </a:r>
            <a:endParaRPr lang="en-US" sz="1100" dirty="0" smtClean="0"/>
          </a:p>
        </p:txBody>
      </p:sp>
      <p:sp>
        <p:nvSpPr>
          <p:cNvPr id="37" name="Rectangle 36"/>
          <p:cNvSpPr/>
          <p:nvPr/>
        </p:nvSpPr>
        <p:spPr>
          <a:xfrm>
            <a:off x="7819027" y="928573"/>
            <a:ext cx="1324084" cy="1673311"/>
          </a:xfrm>
          <a:prstGeom prst="rect">
            <a:avLst/>
          </a:prstGeom>
          <a:solidFill>
            <a:srgbClr val="ED7D31"/>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2008</a:t>
            </a:r>
          </a:p>
          <a:p>
            <a:pPr algn="ctr"/>
            <a:r>
              <a:rPr lang="en-GB" sz="1200" dirty="0" smtClean="0"/>
              <a:t>Study </a:t>
            </a:r>
            <a:r>
              <a:rPr lang="en-GB" sz="1200" dirty="0"/>
              <a:t>on Digital Learning Resources as Systemic Innovation: Country Case Study Report on Iceland</a:t>
            </a:r>
            <a:endParaRPr lang="en-US" sz="1200" dirty="0"/>
          </a:p>
        </p:txBody>
      </p:sp>
      <p:sp>
        <p:nvSpPr>
          <p:cNvPr id="6" name="TextBox 5"/>
          <p:cNvSpPr txBox="1"/>
          <p:nvPr/>
        </p:nvSpPr>
        <p:spPr>
          <a:xfrm>
            <a:off x="284480" y="152400"/>
            <a:ext cx="3431245" cy="830997"/>
          </a:xfrm>
          <a:prstGeom prst="rect">
            <a:avLst/>
          </a:prstGeom>
          <a:noFill/>
        </p:spPr>
        <p:txBody>
          <a:bodyPr wrap="square" rtlCol="0">
            <a:spAutoFit/>
          </a:bodyPr>
          <a:lstStyle/>
          <a:p>
            <a:r>
              <a:rPr lang="en-US" sz="2400" b="1" dirty="0" smtClean="0"/>
              <a:t>WP (2014) References in OECD Documents</a:t>
            </a:r>
            <a:endParaRPr lang="en-US" sz="2400" b="1" dirty="0"/>
          </a:p>
        </p:txBody>
      </p:sp>
      <p:graphicFrame>
        <p:nvGraphicFramePr>
          <p:cNvPr id="21" name="Content Placeholder 5"/>
          <p:cNvGraphicFramePr>
            <a:graphicFrameLocks/>
          </p:cNvGraphicFramePr>
          <p:nvPr>
            <p:extLst>
              <p:ext uri="{D42A27DB-BD31-4B8C-83A1-F6EECF244321}">
                <p14:modId xmlns:p14="http://schemas.microsoft.com/office/powerpoint/2010/main" val="2758333653"/>
              </p:ext>
            </p:extLst>
          </p:nvPr>
        </p:nvGraphicFramePr>
        <p:xfrm>
          <a:off x="7401698" y="2854408"/>
          <a:ext cx="4300150" cy="3234560"/>
        </p:xfrm>
        <a:graphic>
          <a:graphicData uri="http://schemas.openxmlformats.org/drawingml/2006/table">
            <a:tbl>
              <a:tblPr firstRow="1">
                <a:tableStyleId>{073A0DAA-6AF3-43AB-8588-CEC1D06C72B9}</a:tableStyleId>
              </a:tblPr>
              <a:tblGrid>
                <a:gridCol w="1114487">
                  <a:extLst>
                    <a:ext uri="{9D8B030D-6E8A-4147-A177-3AD203B41FA5}">
                      <a16:colId xmlns:a16="http://schemas.microsoft.com/office/drawing/2014/main" val="21654174"/>
                    </a:ext>
                  </a:extLst>
                </a:gridCol>
                <a:gridCol w="362067">
                  <a:extLst>
                    <a:ext uri="{9D8B030D-6E8A-4147-A177-3AD203B41FA5}">
                      <a16:colId xmlns:a16="http://schemas.microsoft.com/office/drawing/2014/main" val="626411549"/>
                    </a:ext>
                  </a:extLst>
                </a:gridCol>
                <a:gridCol w="1695446">
                  <a:extLst>
                    <a:ext uri="{9D8B030D-6E8A-4147-A177-3AD203B41FA5}">
                      <a16:colId xmlns:a16="http://schemas.microsoft.com/office/drawing/2014/main" val="4106215774"/>
                    </a:ext>
                  </a:extLst>
                </a:gridCol>
                <a:gridCol w="1128150">
                  <a:extLst>
                    <a:ext uri="{9D8B030D-6E8A-4147-A177-3AD203B41FA5}">
                      <a16:colId xmlns:a16="http://schemas.microsoft.com/office/drawing/2014/main" val="3227507239"/>
                    </a:ext>
                  </a:extLst>
                </a:gridCol>
              </a:tblGrid>
              <a:tr h="270240">
                <a:tc>
                  <a:txBody>
                    <a:bodyPr/>
                    <a:lstStyle/>
                    <a:p>
                      <a:pPr algn="l" fontAlgn="b"/>
                      <a:r>
                        <a:rPr lang="en-US" sz="1100" u="none" strike="noStrike" dirty="0">
                          <a:effectLst/>
                        </a:rPr>
                        <a:t>Location</a:t>
                      </a:r>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100" u="none" strike="noStrike" dirty="0">
                          <a:effectLst/>
                        </a:rPr>
                        <a:t>Type of document</a:t>
                      </a:r>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258588737"/>
                  </a:ext>
                </a:extLst>
              </a:tr>
              <a:tr h="270240">
                <a:tc>
                  <a:txBody>
                    <a:bodyPr/>
                    <a:lstStyle/>
                    <a:p>
                      <a:pPr algn="l" fontAlgn="b"/>
                      <a:r>
                        <a:rPr lang="en-US" sz="1800" u="none" strike="noStrike" dirty="0">
                          <a:solidFill>
                            <a:srgbClr val="FF0000"/>
                          </a:solidFill>
                          <a:effectLst/>
                        </a:rPr>
                        <a:t>Domestic</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u="none" strike="noStrike" dirty="0">
                          <a:solidFill>
                            <a:srgbClr val="FF0000"/>
                          </a:solidFill>
                          <a:effectLst/>
                        </a:rPr>
                        <a:t>2</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Report</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7</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951541700"/>
                  </a:ext>
                </a:extLst>
              </a:tr>
              <a:tr h="270240">
                <a:tc>
                  <a:txBody>
                    <a:bodyPr/>
                    <a:lstStyle/>
                    <a:p>
                      <a:pPr algn="l" fontAlgn="b"/>
                      <a:r>
                        <a:rPr lang="en-US" sz="1800" u="none" strike="noStrike" dirty="0">
                          <a:solidFill>
                            <a:srgbClr val="FF0000"/>
                          </a:solidFill>
                          <a:effectLst/>
                        </a:rPr>
                        <a:t>Nordic</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u="none" strike="noStrike" dirty="0">
                          <a:solidFill>
                            <a:srgbClr val="FF0000"/>
                          </a:solidFill>
                          <a:effectLst/>
                        </a:rPr>
                        <a:t>2</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Book</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389549733"/>
                  </a:ext>
                </a:extLst>
              </a:tr>
              <a:tr h="495440">
                <a:tc>
                  <a:txBody>
                    <a:bodyPr/>
                    <a:lstStyle/>
                    <a:p>
                      <a:pPr algn="l" fontAlgn="b"/>
                      <a:r>
                        <a:rPr lang="en-US" sz="1800" u="none" strike="noStrike">
                          <a:effectLst/>
                        </a:rPr>
                        <a:t>European</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solidFill>
                            <a:srgbClr val="FF0000"/>
                          </a:solidFill>
                          <a:effectLst/>
                        </a:rPr>
                        <a:t>Academic article</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u="none" strike="noStrike" dirty="0">
                          <a:solidFill>
                            <a:srgbClr val="FF0000"/>
                          </a:solidFill>
                          <a:effectLst/>
                        </a:rPr>
                        <a:t>4</a:t>
                      </a:r>
                      <a:endParaRPr lang="en-US" sz="1800" b="0" i="0" u="none" strike="noStrike" dirty="0">
                        <a:solidFill>
                          <a:srgbClr val="FF0000"/>
                        </a:solidFill>
                        <a:effectLst/>
                        <a:latin typeface="Calibri" panose="020F0502020204030204" pitchFamily="34" charset="0"/>
                      </a:endParaRPr>
                    </a:p>
                  </a:txBody>
                  <a:tcPr marL="0" marR="0" marT="0" marB="0"/>
                </a:tc>
                <a:extLst>
                  <a:ext uri="{0D108BD9-81ED-4DB2-BD59-A6C34878D82A}">
                    <a16:rowId xmlns:a16="http://schemas.microsoft.com/office/drawing/2014/main" val="32036420"/>
                  </a:ext>
                </a:extLst>
              </a:tr>
              <a:tr h="495440">
                <a:tc>
                  <a:txBody>
                    <a:bodyPr/>
                    <a:lstStyle/>
                    <a:p>
                      <a:pPr algn="l" fontAlgn="b"/>
                      <a:r>
                        <a:rPr lang="en-US" sz="1800" u="none" strike="noStrike">
                          <a:effectLst/>
                        </a:rPr>
                        <a:t>International</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9</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Government issued</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07905148"/>
                  </a:ext>
                </a:extLst>
              </a:tr>
              <a:tr h="270240">
                <a:tc>
                  <a:txBody>
                    <a:bodyPr/>
                    <a:lstStyle/>
                    <a:p>
                      <a:pPr algn="l" fontAlgn="b"/>
                      <a:r>
                        <a:rPr lang="en-US" sz="1800" u="none" strike="noStrike">
                          <a:effectLst/>
                        </a:rPr>
                        <a:t>Canada</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Academia</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51752191"/>
                  </a:ext>
                </a:extLst>
              </a:tr>
              <a:tr h="270240">
                <a:tc>
                  <a:txBody>
                    <a:bodyPr/>
                    <a:lstStyle/>
                    <a:p>
                      <a:pPr algn="l" fontAlgn="b"/>
                      <a:r>
                        <a:rPr lang="en-US" sz="1800" u="none" strike="noStrike" dirty="0">
                          <a:effectLst/>
                        </a:rPr>
                        <a:t>USA</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Other</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418210538"/>
                  </a:ext>
                </a:extLst>
              </a:tr>
              <a:tr h="270240">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Unspecified</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162003901"/>
                  </a:ext>
                </a:extLst>
              </a:tr>
              <a:tr h="270240">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492645124"/>
                  </a:ext>
                </a:extLst>
              </a:tr>
              <a:tr h="270240">
                <a:tc>
                  <a:txBody>
                    <a:bodyPr/>
                    <a:lstStyle/>
                    <a:p>
                      <a:pPr algn="l" fontAlgn="b"/>
                      <a:r>
                        <a:rPr lang="en-US" sz="1800" u="none" strike="noStrike">
                          <a:effectLst/>
                        </a:rPr>
                        <a:t>Total</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a:effectLst/>
                        </a:rPr>
                        <a:t>13</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u="none" strike="noStrike" dirty="0">
                          <a:effectLst/>
                        </a:rPr>
                        <a:t>13</a:t>
                      </a:r>
                      <a:endParaRPr lang="en-US" sz="18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875248157"/>
                  </a:ext>
                </a:extLst>
              </a:tr>
            </a:tbl>
          </a:graphicData>
        </a:graphic>
      </p:graphicFrame>
      <p:graphicFrame>
        <p:nvGraphicFramePr>
          <p:cNvPr id="22" name="Content Placeholder 5"/>
          <p:cNvGraphicFramePr>
            <a:graphicFrameLocks/>
          </p:cNvGraphicFramePr>
          <p:nvPr>
            <p:extLst>
              <p:ext uri="{D42A27DB-BD31-4B8C-83A1-F6EECF244321}">
                <p14:modId xmlns:p14="http://schemas.microsoft.com/office/powerpoint/2010/main" val="4050007170"/>
              </p:ext>
            </p:extLst>
          </p:nvPr>
        </p:nvGraphicFramePr>
        <p:xfrm>
          <a:off x="560173" y="2854408"/>
          <a:ext cx="4300150" cy="3044708"/>
        </p:xfrm>
        <a:graphic>
          <a:graphicData uri="http://schemas.openxmlformats.org/drawingml/2006/table">
            <a:tbl>
              <a:tblPr firstRow="1">
                <a:tableStyleId>{073A0DAA-6AF3-43AB-8588-CEC1D06C72B9}</a:tableStyleId>
              </a:tblPr>
              <a:tblGrid>
                <a:gridCol w="1114487">
                  <a:extLst>
                    <a:ext uri="{9D8B030D-6E8A-4147-A177-3AD203B41FA5}">
                      <a16:colId xmlns:a16="http://schemas.microsoft.com/office/drawing/2014/main" val="21654174"/>
                    </a:ext>
                  </a:extLst>
                </a:gridCol>
                <a:gridCol w="362067">
                  <a:extLst>
                    <a:ext uri="{9D8B030D-6E8A-4147-A177-3AD203B41FA5}">
                      <a16:colId xmlns:a16="http://schemas.microsoft.com/office/drawing/2014/main" val="626411549"/>
                    </a:ext>
                  </a:extLst>
                </a:gridCol>
                <a:gridCol w="1695446">
                  <a:extLst>
                    <a:ext uri="{9D8B030D-6E8A-4147-A177-3AD203B41FA5}">
                      <a16:colId xmlns:a16="http://schemas.microsoft.com/office/drawing/2014/main" val="4106215774"/>
                    </a:ext>
                  </a:extLst>
                </a:gridCol>
                <a:gridCol w="1128150">
                  <a:extLst>
                    <a:ext uri="{9D8B030D-6E8A-4147-A177-3AD203B41FA5}">
                      <a16:colId xmlns:a16="http://schemas.microsoft.com/office/drawing/2014/main" val="3227507239"/>
                    </a:ext>
                  </a:extLst>
                </a:gridCol>
              </a:tblGrid>
              <a:tr h="270240">
                <a:tc>
                  <a:txBody>
                    <a:bodyPr/>
                    <a:lstStyle/>
                    <a:p>
                      <a:pPr algn="l" fontAlgn="b"/>
                      <a:r>
                        <a:rPr lang="en-US" sz="1100" u="none" strike="noStrike" dirty="0">
                          <a:effectLst/>
                        </a:rPr>
                        <a:t>Location</a:t>
                      </a:r>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100" u="none" strike="noStrike" dirty="0">
                          <a:effectLst/>
                        </a:rPr>
                        <a:t>Type of document</a:t>
                      </a:r>
                      <a:endParaRPr lang="en-US" sz="1100" b="1" i="0" u="none" strike="noStrike" dirty="0">
                        <a:solidFill>
                          <a:srgbClr val="000000"/>
                        </a:solidFill>
                        <a:effectLst/>
                        <a:latin typeface="Calibri" panose="020F0502020204030204" pitchFamily="34" charset="0"/>
                      </a:endParaRPr>
                    </a:p>
                  </a:txBody>
                  <a:tcPr marL="0" marR="0" marT="0" marB="0"/>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258588737"/>
                  </a:ext>
                </a:extLst>
              </a:tr>
              <a:tr h="270240">
                <a:tc>
                  <a:txBody>
                    <a:bodyPr/>
                    <a:lstStyle/>
                    <a:p>
                      <a:pPr algn="l" fontAlgn="b"/>
                      <a:r>
                        <a:rPr lang="en-US" sz="1800" u="none" strike="noStrike" dirty="0">
                          <a:solidFill>
                            <a:srgbClr val="FF0000"/>
                          </a:solidFill>
                          <a:effectLst/>
                        </a:rPr>
                        <a:t>Domestic</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FF0000"/>
                          </a:solidFill>
                          <a:effectLst/>
                          <a:latin typeface="Calibri" panose="020F0502020204030204" pitchFamily="34" charset="0"/>
                        </a:rPr>
                        <a:t>5</a:t>
                      </a:r>
                    </a:p>
                  </a:txBody>
                  <a:tcPr marL="0" marR="0" marT="0" marB="0" anchor="b"/>
                </a:tc>
                <a:tc>
                  <a:txBody>
                    <a:bodyPr/>
                    <a:lstStyle/>
                    <a:p>
                      <a:pPr algn="l" fontAlgn="b"/>
                      <a:r>
                        <a:rPr lang="en-US" sz="1800" u="none" strike="noStrike" dirty="0">
                          <a:effectLst/>
                        </a:rPr>
                        <a:t>Report</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000000"/>
                          </a:solidFill>
                          <a:effectLst/>
                          <a:latin typeface="Calibri" panose="020F0502020204030204" pitchFamily="34" charset="0"/>
                        </a:rPr>
                        <a:t>31</a:t>
                      </a:r>
                    </a:p>
                  </a:txBody>
                  <a:tcPr marL="0" marR="0" marT="0" marB="0" anchor="b"/>
                </a:tc>
                <a:extLst>
                  <a:ext uri="{0D108BD9-81ED-4DB2-BD59-A6C34878D82A}">
                    <a16:rowId xmlns:a16="http://schemas.microsoft.com/office/drawing/2014/main" val="951541700"/>
                  </a:ext>
                </a:extLst>
              </a:tr>
              <a:tr h="270240">
                <a:tc>
                  <a:txBody>
                    <a:bodyPr/>
                    <a:lstStyle/>
                    <a:p>
                      <a:pPr algn="l" fontAlgn="b"/>
                      <a:r>
                        <a:rPr lang="en-US" sz="1800" u="none" strike="noStrike">
                          <a:effectLst/>
                        </a:rPr>
                        <a:t>Nordic</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r>
                        <a:rPr lang="en-US" sz="1800" u="none" strike="noStrike" dirty="0">
                          <a:effectLst/>
                        </a:rPr>
                        <a:t>Book</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3389549733"/>
                  </a:ext>
                </a:extLst>
              </a:tr>
              <a:tr h="305588">
                <a:tc>
                  <a:txBody>
                    <a:bodyPr/>
                    <a:lstStyle/>
                    <a:p>
                      <a:pPr algn="l" fontAlgn="b"/>
                      <a:r>
                        <a:rPr lang="en-US" sz="1800" u="none" strike="noStrike">
                          <a:effectLst/>
                        </a:rPr>
                        <a:t>European</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r>
                        <a:rPr lang="en-US" sz="1800" u="none" strike="noStrike" dirty="0" smtClean="0">
                          <a:solidFill>
                            <a:srgbClr val="FF0000"/>
                          </a:solidFill>
                          <a:effectLst/>
                        </a:rPr>
                        <a:t>Acad. </a:t>
                      </a:r>
                      <a:r>
                        <a:rPr lang="en-US" sz="1800" u="none" strike="noStrike" dirty="0">
                          <a:solidFill>
                            <a:srgbClr val="FF0000"/>
                          </a:solidFill>
                          <a:effectLst/>
                        </a:rPr>
                        <a:t>article</a:t>
                      </a:r>
                      <a:endParaRPr lang="en-US" sz="1800" b="0" i="0" u="none" strike="noStrike" dirty="0">
                        <a:solidFill>
                          <a:srgbClr val="FF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FF0000"/>
                          </a:solidFill>
                          <a:effectLst/>
                          <a:latin typeface="Calibri" panose="020F0502020204030204" pitchFamily="34" charset="0"/>
                        </a:rPr>
                        <a:t>1</a:t>
                      </a:r>
                    </a:p>
                  </a:txBody>
                  <a:tcPr marL="0" marR="0" marT="0" marB="0" anchor="b"/>
                </a:tc>
                <a:extLst>
                  <a:ext uri="{0D108BD9-81ED-4DB2-BD59-A6C34878D82A}">
                    <a16:rowId xmlns:a16="http://schemas.microsoft.com/office/drawing/2014/main" val="32036420"/>
                  </a:ext>
                </a:extLst>
              </a:tr>
              <a:tr h="495440">
                <a:tc>
                  <a:txBody>
                    <a:bodyPr/>
                    <a:lstStyle/>
                    <a:p>
                      <a:pPr algn="l" fontAlgn="b"/>
                      <a:r>
                        <a:rPr lang="en-US" sz="1800" u="none" strike="noStrike">
                          <a:effectLst/>
                        </a:rPr>
                        <a:t>International</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27</a:t>
                      </a:r>
                    </a:p>
                  </a:txBody>
                  <a:tcPr marL="0" marR="0" marT="0" marB="0" anchor="b"/>
                </a:tc>
                <a:tc>
                  <a:txBody>
                    <a:bodyPr/>
                    <a:lstStyle/>
                    <a:p>
                      <a:pPr algn="l" fontAlgn="b"/>
                      <a:r>
                        <a:rPr lang="en-US" sz="1800" u="none" strike="noStrike" dirty="0">
                          <a:effectLst/>
                        </a:rPr>
                        <a:t>Government issued</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107905148"/>
                  </a:ext>
                </a:extLst>
              </a:tr>
              <a:tr h="270240">
                <a:tc>
                  <a:txBody>
                    <a:bodyPr/>
                    <a:lstStyle/>
                    <a:p>
                      <a:pPr algn="l" fontAlgn="b"/>
                      <a:r>
                        <a:rPr lang="en-US" sz="1800" u="none" strike="noStrike">
                          <a:effectLst/>
                        </a:rPr>
                        <a:t>Canada</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r>
                        <a:rPr lang="en-US" sz="1800" u="none" strike="noStrike" dirty="0">
                          <a:effectLst/>
                        </a:rPr>
                        <a:t>Academia</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3651752191"/>
                  </a:ext>
                </a:extLst>
              </a:tr>
              <a:tr h="270240">
                <a:tc>
                  <a:txBody>
                    <a:bodyPr/>
                    <a:lstStyle/>
                    <a:p>
                      <a:pPr algn="l" fontAlgn="b"/>
                      <a:r>
                        <a:rPr lang="en-US" sz="1800" u="none" strike="noStrike" dirty="0">
                          <a:effectLst/>
                        </a:rPr>
                        <a:t>USA</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r>
                        <a:rPr lang="en-US" sz="1800" u="none" strike="noStrike" dirty="0">
                          <a:effectLst/>
                        </a:rPr>
                        <a:t>Other</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3418210538"/>
                  </a:ext>
                </a:extLst>
              </a:tr>
              <a:tr h="270240">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r>
                        <a:rPr lang="en-US" sz="1800" u="none" strike="noStrike" dirty="0">
                          <a:effectLst/>
                        </a:rPr>
                        <a:t>Unspecified</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3162003901"/>
                  </a:ext>
                </a:extLst>
              </a:tr>
              <a:tr h="270240">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1492645124"/>
                  </a:ext>
                </a:extLst>
              </a:tr>
              <a:tr h="270240">
                <a:tc>
                  <a:txBody>
                    <a:bodyPr/>
                    <a:lstStyle/>
                    <a:p>
                      <a:pPr algn="l" fontAlgn="b"/>
                      <a:r>
                        <a:rPr lang="en-US" sz="1800" u="none" strike="noStrike">
                          <a:effectLst/>
                        </a:rPr>
                        <a:t>Total</a:t>
                      </a:r>
                      <a:endParaRPr lang="en-US" sz="1800" b="0" i="0" u="none" strike="noStrike">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000000"/>
                          </a:solidFill>
                          <a:effectLst/>
                          <a:latin typeface="Calibri" panose="020F0502020204030204" pitchFamily="34" charset="0"/>
                        </a:rPr>
                        <a:t>32</a:t>
                      </a:r>
                    </a:p>
                  </a:txBody>
                  <a:tcPr marL="0" marR="0" marT="0" marB="0" anchor="b"/>
                </a:tc>
                <a:tc>
                  <a:txBody>
                    <a:bodyPr/>
                    <a:lstStyle/>
                    <a:p>
                      <a:pPr algn="l"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US" sz="1800" b="0" i="0" u="none" strike="noStrike" dirty="0">
                          <a:solidFill>
                            <a:srgbClr val="000000"/>
                          </a:solidFill>
                          <a:effectLst/>
                          <a:latin typeface="Calibri" panose="020F0502020204030204" pitchFamily="34" charset="0"/>
                        </a:rPr>
                        <a:t>32</a:t>
                      </a:r>
                    </a:p>
                  </a:txBody>
                  <a:tcPr marL="0" marR="0" marT="0" marB="0" anchor="b"/>
                </a:tc>
                <a:extLst>
                  <a:ext uri="{0D108BD9-81ED-4DB2-BD59-A6C34878D82A}">
                    <a16:rowId xmlns:a16="http://schemas.microsoft.com/office/drawing/2014/main" val="875248157"/>
                  </a:ext>
                </a:extLst>
              </a:tr>
            </a:tbl>
          </a:graphicData>
        </a:graphic>
      </p:graphicFrame>
    </p:spTree>
    <p:extLst>
      <p:ext uri="{BB962C8B-B14F-4D97-AF65-F5344CB8AC3E}">
        <p14:creationId xmlns:p14="http://schemas.microsoft.com/office/powerpoint/2010/main" val="297902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Citations in the 11 OECD reports</a:t>
            </a:r>
            <a:endParaRPr lang="en-US" dirty="0"/>
          </a:p>
        </p:txBody>
      </p:sp>
      <p:sp>
        <p:nvSpPr>
          <p:cNvPr id="7" name="Content Placeholder 6"/>
          <p:cNvSpPr>
            <a:spLocks noGrp="1"/>
          </p:cNvSpPr>
          <p:nvPr>
            <p:ph idx="1"/>
          </p:nvPr>
        </p:nvSpPr>
        <p:spPr>
          <a:xfrm>
            <a:off x="838200" y="1467279"/>
            <a:ext cx="10515600" cy="4351338"/>
          </a:xfrm>
        </p:spPr>
        <p:txBody>
          <a:bodyPr/>
          <a:lstStyle/>
          <a:p>
            <a:r>
              <a:rPr lang="en-US" dirty="0" smtClean="0"/>
              <a:t>Of the 47 pages in the WP2014 OECD (66 times) or PISA (52 times) is mentioned in 40 pages (</a:t>
            </a:r>
            <a:r>
              <a:rPr lang="en-US" dirty="0" err="1" smtClean="0"/>
              <a:t>analysed</a:t>
            </a:r>
            <a:r>
              <a:rPr lang="en-US" dirty="0" smtClean="0"/>
              <a:t> by </a:t>
            </a:r>
            <a:r>
              <a:rPr lang="en-US" dirty="0" err="1" smtClean="0"/>
              <a:t>Atlas.ti</a:t>
            </a:r>
            <a:r>
              <a:rPr lang="en-US" dirty="0" smtClean="0"/>
              <a:t>)</a:t>
            </a:r>
          </a:p>
          <a:p>
            <a:r>
              <a:rPr lang="en-US" dirty="0" smtClean="0"/>
              <a:t>Content analysis of the citations</a:t>
            </a:r>
          </a:p>
          <a:p>
            <a:pPr lvl="1"/>
            <a:r>
              <a:rPr lang="en-US" dirty="0" smtClean="0"/>
              <a:t>Numerical data</a:t>
            </a:r>
          </a:p>
          <a:p>
            <a:pPr lvl="1"/>
            <a:r>
              <a:rPr lang="en-US" dirty="0" smtClean="0"/>
              <a:t>Values/frameworks</a:t>
            </a:r>
          </a:p>
          <a:p>
            <a:pPr lvl="1"/>
            <a:r>
              <a:rPr lang="en-US" dirty="0" smtClean="0"/>
              <a:t>Policy Advice</a:t>
            </a:r>
          </a:p>
          <a:p>
            <a:endParaRPr lang="en-US"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pic>
        <p:nvPicPr>
          <p:cNvPr id="8" name="Content Placeholder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452563" y="2406394"/>
            <a:ext cx="4901237" cy="3210310"/>
          </a:xfrm>
          <a:prstGeom prst="rect">
            <a:avLst/>
          </a:prstGeom>
          <a:effectLst>
            <a:softEdge rad="0"/>
          </a:effectLst>
        </p:spPr>
      </p:pic>
    </p:spTree>
    <p:extLst>
      <p:ext uri="{BB962C8B-B14F-4D97-AF65-F5344CB8AC3E}">
        <p14:creationId xmlns:p14="http://schemas.microsoft.com/office/powerpoint/2010/main" val="221529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papers - Recent Development in Icelandic Governance</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a:t>GP 2014 (The only report published by the Ministry of Ed that is mentioned in the WP 2014) </a:t>
            </a:r>
          </a:p>
        </p:txBody>
      </p:sp>
      <p:graphicFrame>
        <p:nvGraphicFramePr>
          <p:cNvPr id="9" name="Content Placeholder 5"/>
          <p:cNvGraphicFramePr>
            <a:graphicFrameLocks noGrp="1"/>
          </p:cNvGraphicFramePr>
          <p:nvPr>
            <p:ph sz="half" idx="2"/>
            <p:extLst>
              <p:ext uri="{D42A27DB-BD31-4B8C-83A1-F6EECF244321}">
                <p14:modId xmlns:p14="http://schemas.microsoft.com/office/powerpoint/2010/main" val="3931847404"/>
              </p:ext>
            </p:extLst>
          </p:nvPr>
        </p:nvGraphicFramePr>
        <p:xfrm>
          <a:off x="838200" y="2505075"/>
          <a:ext cx="4625097" cy="3684586"/>
        </p:xfrm>
        <a:graphic>
          <a:graphicData uri="http://schemas.openxmlformats.org/drawingml/2006/table">
            <a:tbl>
              <a:tblPr firstRow="1" lastRow="1">
                <a:tableStyleId>{21E4AEA4-8DFA-4A89-87EB-49C32662AFE0}</a:tableStyleId>
              </a:tblPr>
              <a:tblGrid>
                <a:gridCol w="1512879">
                  <a:extLst>
                    <a:ext uri="{9D8B030D-6E8A-4147-A177-3AD203B41FA5}">
                      <a16:colId xmlns:a16="http://schemas.microsoft.com/office/drawing/2014/main" val="1561438335"/>
                    </a:ext>
                  </a:extLst>
                </a:gridCol>
                <a:gridCol w="619562">
                  <a:extLst>
                    <a:ext uri="{9D8B030D-6E8A-4147-A177-3AD203B41FA5}">
                      <a16:colId xmlns:a16="http://schemas.microsoft.com/office/drawing/2014/main" val="3914735367"/>
                    </a:ext>
                  </a:extLst>
                </a:gridCol>
                <a:gridCol w="1916318">
                  <a:extLst>
                    <a:ext uri="{9D8B030D-6E8A-4147-A177-3AD203B41FA5}">
                      <a16:colId xmlns:a16="http://schemas.microsoft.com/office/drawing/2014/main" val="3703802280"/>
                    </a:ext>
                  </a:extLst>
                </a:gridCol>
                <a:gridCol w="576338">
                  <a:extLst>
                    <a:ext uri="{9D8B030D-6E8A-4147-A177-3AD203B41FA5}">
                      <a16:colId xmlns:a16="http://schemas.microsoft.com/office/drawing/2014/main" val="2944328026"/>
                    </a:ext>
                  </a:extLst>
                </a:gridCol>
              </a:tblGrid>
              <a:tr h="370461">
                <a:tc>
                  <a:txBody>
                    <a:bodyPr/>
                    <a:lstStyle/>
                    <a:p>
                      <a:pPr algn="l" fontAlgn="b"/>
                      <a:r>
                        <a:rPr lang="en-US" sz="1800" u="none" strike="noStrike" dirty="0">
                          <a:effectLst/>
                        </a:rPr>
                        <a:t>Location</a:t>
                      </a:r>
                      <a:endParaRPr lang="en-US"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7620" marR="7620" marT="7620" marB="0" anchor="b"/>
                </a:tc>
                <a:tc gridSpan="2">
                  <a:txBody>
                    <a:bodyPr/>
                    <a:lstStyle/>
                    <a:p>
                      <a:pPr algn="l" fontAlgn="b"/>
                      <a:r>
                        <a:rPr lang="en-US" sz="1800" u="none" strike="noStrike" dirty="0">
                          <a:effectLst/>
                        </a:rPr>
                        <a:t>Type of document</a:t>
                      </a:r>
                      <a:endParaRPr lang="en-US" sz="18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extLst>
                  <a:ext uri="{0D108BD9-81ED-4DB2-BD59-A6C34878D82A}">
                    <a16:rowId xmlns:a16="http://schemas.microsoft.com/office/drawing/2014/main" val="1326744223"/>
                  </a:ext>
                </a:extLst>
              </a:tr>
              <a:tr h="370461">
                <a:tc>
                  <a:txBody>
                    <a:bodyPr/>
                    <a:lstStyle/>
                    <a:p>
                      <a:pPr algn="l" fontAlgn="b"/>
                      <a:r>
                        <a:rPr lang="en-US" sz="1800" u="none" strike="noStrike" dirty="0">
                          <a:effectLst/>
                        </a:rPr>
                        <a:t>Domestic</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140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Report</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81</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9462056"/>
                  </a:ext>
                </a:extLst>
              </a:tr>
              <a:tr h="370461">
                <a:tc>
                  <a:txBody>
                    <a:bodyPr/>
                    <a:lstStyle/>
                    <a:p>
                      <a:pPr algn="l" fontAlgn="b"/>
                      <a:r>
                        <a:rPr lang="en-US" sz="1800" u="none" strike="noStrike">
                          <a:effectLst/>
                        </a:rPr>
                        <a:t>Nordic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Book</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75473341"/>
                  </a:ext>
                </a:extLst>
              </a:tr>
              <a:tr h="730910">
                <a:tc>
                  <a:txBody>
                    <a:bodyPr/>
                    <a:lstStyle/>
                    <a:p>
                      <a:pPr algn="l" fontAlgn="b"/>
                      <a:r>
                        <a:rPr lang="en-US" sz="1800" u="none" strike="noStrike">
                          <a:effectLst/>
                        </a:rPr>
                        <a:t>European</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Academic article</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2730783"/>
                  </a:ext>
                </a:extLst>
              </a:tr>
              <a:tr h="730910">
                <a:tc>
                  <a:txBody>
                    <a:bodyPr/>
                    <a:lstStyle/>
                    <a:p>
                      <a:pPr algn="l" fontAlgn="b"/>
                      <a:r>
                        <a:rPr lang="en-US" sz="1800" u="none" strike="noStrike">
                          <a:effectLst/>
                        </a:rPr>
                        <a:t>International</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Government issued</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54</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96750487"/>
                  </a:ext>
                </a:extLst>
              </a:tr>
              <a:tr h="370461">
                <a:tc>
                  <a:txBody>
                    <a:bodyPr/>
                    <a:lstStyle/>
                    <a:p>
                      <a:pPr algn="l" fontAlgn="b"/>
                      <a:r>
                        <a:rPr lang="en-US" sz="1800" u="none" strike="noStrike">
                          <a:effectLst/>
                        </a:rPr>
                        <a:t>Unspecified</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Academia</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63993426"/>
                  </a:ext>
                </a:extLst>
              </a:tr>
              <a:tr h="370461">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Other</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39735003"/>
                  </a:ext>
                </a:extLst>
              </a:tr>
              <a:tr h="370461">
                <a:tc>
                  <a:txBody>
                    <a:bodyPr/>
                    <a:lstStyle/>
                    <a:p>
                      <a:pPr algn="l"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146</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Total</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146</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56786945"/>
                  </a:ext>
                </a:extLst>
              </a:tr>
            </a:tbl>
          </a:graphicData>
        </a:graphic>
      </p:graphicFrame>
      <p:sp>
        <p:nvSpPr>
          <p:cNvPr id="5" name="Text Placeholder 4"/>
          <p:cNvSpPr>
            <a:spLocks noGrp="1"/>
          </p:cNvSpPr>
          <p:nvPr>
            <p:ph type="body" sz="quarter" idx="3"/>
          </p:nvPr>
        </p:nvSpPr>
        <p:spPr/>
        <p:txBody>
          <a:bodyPr>
            <a:normAutofit fontScale="92500" lnSpcReduction="20000"/>
          </a:bodyPr>
          <a:lstStyle/>
          <a:p>
            <a:r>
              <a:rPr lang="en-US" dirty="0"/>
              <a:t>GP (2017) – the principal document for the Policy Document on School for all (WP 2017)</a:t>
            </a:r>
          </a:p>
        </p:txBody>
      </p:sp>
      <p:graphicFrame>
        <p:nvGraphicFramePr>
          <p:cNvPr id="10" name="Content Placeholder 5"/>
          <p:cNvGraphicFramePr>
            <a:graphicFrameLocks noGrp="1"/>
          </p:cNvGraphicFramePr>
          <p:nvPr>
            <p:ph sz="quarter" idx="4"/>
            <p:extLst>
              <p:ext uri="{D42A27DB-BD31-4B8C-83A1-F6EECF244321}">
                <p14:modId xmlns:p14="http://schemas.microsoft.com/office/powerpoint/2010/main" val="613472376"/>
              </p:ext>
            </p:extLst>
          </p:nvPr>
        </p:nvGraphicFramePr>
        <p:xfrm>
          <a:off x="6358114" y="2505075"/>
          <a:ext cx="4811360" cy="3684586"/>
        </p:xfrm>
        <a:graphic>
          <a:graphicData uri="http://schemas.openxmlformats.org/drawingml/2006/table">
            <a:tbl>
              <a:tblPr firstRow="1" lastRow="1">
                <a:tableStyleId>{21E4AEA4-8DFA-4A89-87EB-49C32662AFE0}</a:tableStyleId>
              </a:tblPr>
              <a:tblGrid>
                <a:gridCol w="1484211">
                  <a:extLst>
                    <a:ext uri="{9D8B030D-6E8A-4147-A177-3AD203B41FA5}">
                      <a16:colId xmlns:a16="http://schemas.microsoft.com/office/drawing/2014/main" val="2731208047"/>
                    </a:ext>
                  </a:extLst>
                </a:gridCol>
                <a:gridCol w="484094">
                  <a:extLst>
                    <a:ext uri="{9D8B030D-6E8A-4147-A177-3AD203B41FA5}">
                      <a16:colId xmlns:a16="http://schemas.microsoft.com/office/drawing/2014/main" val="1699787414"/>
                    </a:ext>
                  </a:extLst>
                </a:gridCol>
                <a:gridCol w="2259106">
                  <a:extLst>
                    <a:ext uri="{9D8B030D-6E8A-4147-A177-3AD203B41FA5}">
                      <a16:colId xmlns:a16="http://schemas.microsoft.com/office/drawing/2014/main" val="3928155471"/>
                    </a:ext>
                  </a:extLst>
                </a:gridCol>
                <a:gridCol w="583949">
                  <a:extLst>
                    <a:ext uri="{9D8B030D-6E8A-4147-A177-3AD203B41FA5}">
                      <a16:colId xmlns:a16="http://schemas.microsoft.com/office/drawing/2014/main" val="741708138"/>
                    </a:ext>
                  </a:extLst>
                </a:gridCol>
              </a:tblGrid>
              <a:tr h="339643">
                <a:tc>
                  <a:txBody>
                    <a:bodyPr/>
                    <a:lstStyle/>
                    <a:p>
                      <a:pPr algn="l" fontAlgn="b"/>
                      <a:r>
                        <a:rPr lang="en-US" sz="1800" u="none" strike="noStrike" dirty="0">
                          <a:effectLst/>
                        </a:rPr>
                        <a:t>Location</a:t>
                      </a:r>
                      <a:endParaRPr lang="en-US"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7620" marR="7620" marT="7620" marB="0" anchor="b"/>
                </a:tc>
                <a:tc gridSpan="2">
                  <a:txBody>
                    <a:bodyPr/>
                    <a:lstStyle/>
                    <a:p>
                      <a:pPr algn="l" fontAlgn="b"/>
                      <a:r>
                        <a:rPr lang="en-US" sz="1800" u="none" strike="noStrike" dirty="0">
                          <a:effectLst/>
                        </a:rPr>
                        <a:t>Type of document</a:t>
                      </a:r>
                      <a:endParaRPr lang="en-US" sz="18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extLst>
                  <a:ext uri="{0D108BD9-81ED-4DB2-BD59-A6C34878D82A}">
                    <a16:rowId xmlns:a16="http://schemas.microsoft.com/office/drawing/2014/main" val="3716937465"/>
                  </a:ext>
                </a:extLst>
              </a:tr>
              <a:tr h="339643">
                <a:tc>
                  <a:txBody>
                    <a:bodyPr/>
                    <a:lstStyle/>
                    <a:p>
                      <a:pPr algn="l" fontAlgn="b"/>
                      <a:r>
                        <a:rPr lang="en-US" sz="1800" u="none" strike="noStrike">
                          <a:effectLst/>
                        </a:rPr>
                        <a:t>Domestic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Report</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79003907"/>
                  </a:ext>
                </a:extLst>
              </a:tr>
              <a:tr h="339643">
                <a:tc>
                  <a:txBody>
                    <a:bodyPr/>
                    <a:lstStyle/>
                    <a:p>
                      <a:pPr algn="l" fontAlgn="b"/>
                      <a:r>
                        <a:rPr lang="en-US" sz="1800" u="none" strike="noStrike">
                          <a:effectLst/>
                        </a:rPr>
                        <a:t>Nordic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Book</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99087175"/>
                  </a:ext>
                </a:extLst>
              </a:tr>
              <a:tr h="665787">
                <a:tc>
                  <a:txBody>
                    <a:bodyPr/>
                    <a:lstStyle/>
                    <a:p>
                      <a:pPr algn="l" fontAlgn="b"/>
                      <a:r>
                        <a:rPr lang="en-US" sz="1800" u="none" strike="noStrike">
                          <a:effectLst/>
                        </a:rPr>
                        <a:t>European</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Academic article</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85316543"/>
                  </a:ext>
                </a:extLst>
              </a:tr>
              <a:tr h="654797">
                <a:tc>
                  <a:txBody>
                    <a:bodyPr/>
                    <a:lstStyle/>
                    <a:p>
                      <a:pPr algn="l" fontAlgn="b"/>
                      <a:r>
                        <a:rPr lang="en-US" sz="1800" u="none" strike="noStrike">
                          <a:effectLst/>
                        </a:rPr>
                        <a:t>International</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15</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Government issued</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58748148"/>
                  </a:ext>
                </a:extLst>
              </a:tr>
              <a:tr h="665787">
                <a:tc>
                  <a:txBody>
                    <a:bodyPr/>
                    <a:lstStyle/>
                    <a:p>
                      <a:pPr algn="l" fontAlgn="b"/>
                      <a:r>
                        <a:rPr lang="en-US" sz="1800" u="none" strike="noStrike">
                          <a:effectLst/>
                        </a:rPr>
                        <a:t>Unspecified</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Academia</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20818311"/>
                  </a:ext>
                </a:extLst>
              </a:tr>
              <a:tr h="339643">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Other</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02533628"/>
                  </a:ext>
                </a:extLst>
              </a:tr>
              <a:tr h="339643">
                <a:tc>
                  <a:txBody>
                    <a:bodyPr/>
                    <a:lstStyle/>
                    <a:p>
                      <a:pPr algn="l"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23</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Total</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23</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73341431"/>
                  </a:ext>
                </a:extLst>
              </a:tr>
            </a:tbl>
          </a:graphicData>
        </a:graphic>
      </p:graphicFrame>
      <p:sp>
        <p:nvSpPr>
          <p:cNvPr id="7" name="Date Placeholder 6"/>
          <p:cNvSpPr>
            <a:spLocks noGrp="1"/>
          </p:cNvSpPr>
          <p:nvPr>
            <p:ph type="dt" sz="half" idx="10"/>
          </p:nvPr>
        </p:nvSpPr>
        <p:spPr/>
        <p:txBody>
          <a:bodyPr/>
          <a:lstStyle/>
          <a:p>
            <a:fld id="{354E5726-8452-471A-9C0A-ADB4E8229CFB}" type="datetime1">
              <a:rPr lang="en-US" smtClean="0"/>
              <a:t>3/12/2019</a:t>
            </a:fld>
            <a:endParaRPr lang="en-US"/>
          </a:p>
        </p:txBody>
      </p:sp>
      <p:sp>
        <p:nvSpPr>
          <p:cNvPr id="8" name="Footer Placeholder 7"/>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Tree>
    <p:extLst>
      <p:ext uri="{BB962C8B-B14F-4D97-AF65-F5344CB8AC3E}">
        <p14:creationId xmlns:p14="http://schemas.microsoft.com/office/powerpoint/2010/main" val="254870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References </a:t>
            </a:r>
            <a:r>
              <a:rPr lang="en-US" dirty="0"/>
              <a:t>in the</a:t>
            </a:r>
            <a:r>
              <a:rPr lang="en-US" dirty="0" smtClean="0"/>
              <a:t> white paper 2014 </a:t>
            </a:r>
          </a:p>
          <a:p>
            <a:pPr lvl="1"/>
            <a:r>
              <a:rPr lang="en-US" dirty="0" smtClean="0"/>
              <a:t>Predominance of reports (72%)</a:t>
            </a:r>
          </a:p>
          <a:p>
            <a:pPr lvl="1"/>
            <a:r>
              <a:rPr lang="en-US" dirty="0" smtClean="0"/>
              <a:t>Predominance of international references (67%)</a:t>
            </a:r>
          </a:p>
          <a:p>
            <a:pPr lvl="2"/>
            <a:r>
              <a:rPr lang="en-US" dirty="0" smtClean="0"/>
              <a:t>Thereof the half is OECD</a:t>
            </a:r>
          </a:p>
          <a:p>
            <a:pPr lvl="1"/>
            <a:r>
              <a:rPr lang="en-US" dirty="0" smtClean="0"/>
              <a:t>No Icelandic Academic references (except one from the year 1903……)</a:t>
            </a:r>
          </a:p>
          <a:p>
            <a:pPr lvl="1"/>
            <a:r>
              <a:rPr lang="en-US" dirty="0" smtClean="0"/>
              <a:t>No Nordic references</a:t>
            </a:r>
          </a:p>
          <a:p>
            <a:r>
              <a:rPr lang="en-US" dirty="0" smtClean="0"/>
              <a:t>The OECD National Reports on Education in Iceland (2)</a:t>
            </a:r>
          </a:p>
          <a:p>
            <a:pPr lvl="1"/>
            <a:r>
              <a:rPr lang="en-US" dirty="0" smtClean="0"/>
              <a:t> are more national than the White Paper (2014) in terms of using Icelandic references</a:t>
            </a:r>
          </a:p>
          <a:p>
            <a:r>
              <a:rPr lang="en-US" dirty="0" smtClean="0"/>
              <a:t>Citations of OECD in the White Paper 2014 are a mix of values/conceptual framework, numerical data and advice but the numerical data are the dominant form of knowledge that lead the advice given for the Icelandic policy.</a:t>
            </a:r>
          </a:p>
          <a:p>
            <a:pPr lvl="1"/>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dirty="0" smtClean="0"/>
              <a:t>Symposium: Policy Knowledge and Lesson Drawing in Nordic School Reform in an Era of International Comparison</a:t>
            </a:r>
            <a:endParaRPr lang="en-US" dirty="0"/>
          </a:p>
        </p:txBody>
      </p:sp>
    </p:spTree>
    <p:extLst>
      <p:ext uri="{BB962C8B-B14F-4D97-AF65-F5344CB8AC3E}">
        <p14:creationId xmlns:p14="http://schemas.microsoft.com/office/powerpoint/2010/main" val="203088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GB" dirty="0"/>
              <a:t>Among the methodological issues we are grappling with is the problem of attribution, both because of the </a:t>
            </a:r>
            <a:endParaRPr lang="en-GB" dirty="0" smtClean="0"/>
          </a:p>
          <a:p>
            <a:pPr lvl="1"/>
            <a:r>
              <a:rPr lang="en-GB" dirty="0" smtClean="0"/>
              <a:t>dearth </a:t>
            </a:r>
            <a:r>
              <a:rPr lang="en-GB" dirty="0"/>
              <a:t>of Icelandic references </a:t>
            </a:r>
            <a:endParaRPr lang="en-GB" dirty="0" smtClean="0"/>
          </a:p>
          <a:p>
            <a:pPr lvl="1"/>
            <a:r>
              <a:rPr lang="en-GB" dirty="0" smtClean="0"/>
              <a:t>but </a:t>
            </a:r>
            <a:r>
              <a:rPr lang="en-GB" dirty="0"/>
              <a:t>simultaneously because of mediated or indirect influences of the external agencies through the Icelandic agents. </a:t>
            </a:r>
            <a:endParaRPr lang="en-US" b="1" dirty="0"/>
          </a:p>
        </p:txBody>
      </p:sp>
      <p:sp>
        <p:nvSpPr>
          <p:cNvPr id="4" name="Date Placeholder 3"/>
          <p:cNvSpPr>
            <a:spLocks noGrp="1"/>
          </p:cNvSpPr>
          <p:nvPr>
            <p:ph type="dt" sz="half" idx="10"/>
          </p:nvPr>
        </p:nvSpPr>
        <p:spPr/>
        <p:txBody>
          <a:bodyPr/>
          <a:lstStyle/>
          <a:p>
            <a:fld id="{FAA3860E-0D3B-4A08-82EC-89FA14DBCD80}"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Tree>
    <p:extLst>
      <p:ext uri="{BB962C8B-B14F-4D97-AF65-F5344CB8AC3E}">
        <p14:creationId xmlns:p14="http://schemas.microsoft.com/office/powerpoint/2010/main" val="1648670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normAutofit/>
          </a:bodyPr>
          <a:lstStyle/>
          <a:p>
            <a:r>
              <a:rPr lang="en-US" dirty="0" smtClean="0"/>
              <a:t>(2008-2018) </a:t>
            </a:r>
            <a:r>
              <a:rPr lang="en-US" b="1" dirty="0" smtClean="0"/>
              <a:t>Educational Quality Reform (EQR) </a:t>
            </a:r>
          </a:p>
          <a:p>
            <a:pPr lvl="1"/>
            <a:r>
              <a:rPr lang="en-US" dirty="0" smtClean="0"/>
              <a:t>starting with a comprehensive Education Act for all school levels in 2008 (fundamental school reform) and a </a:t>
            </a:r>
          </a:p>
          <a:p>
            <a:pPr lvl="1"/>
            <a:r>
              <a:rPr lang="en-US" dirty="0" smtClean="0"/>
              <a:t>follow-up incremental school reform in 2014; </a:t>
            </a:r>
          </a:p>
          <a:p>
            <a:r>
              <a:rPr lang="en-US" dirty="0" smtClean="0"/>
              <a:t>emphasizing quality evaluation, formative testing, parental choices and practices, competency based curriculum, inclusive schooling and equity, and decentralization) </a:t>
            </a:r>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Tree>
    <p:extLst>
      <p:ext uri="{BB962C8B-B14F-4D97-AF65-F5344CB8AC3E}">
        <p14:creationId xmlns:p14="http://schemas.microsoft.com/office/powerpoint/2010/main" val="170521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8904726"/>
              </p:ext>
            </p:extLst>
          </p:nvPr>
        </p:nvGraphicFramePr>
        <p:xfrm>
          <a:off x="261256" y="210979"/>
          <a:ext cx="11669488" cy="6582214"/>
        </p:xfrm>
        <a:graphic>
          <a:graphicData uri="http://schemas.openxmlformats.org/drawingml/2006/table">
            <a:tbl>
              <a:tblPr firstRow="1" firstCol="1">
                <a:tableStyleId>{073A0DAA-6AF3-43AB-8588-CEC1D06C72B9}</a:tableStyleId>
              </a:tblPr>
              <a:tblGrid>
                <a:gridCol w="1268473">
                  <a:extLst>
                    <a:ext uri="{9D8B030D-6E8A-4147-A177-3AD203B41FA5}">
                      <a16:colId xmlns:a16="http://schemas.microsoft.com/office/drawing/2014/main" val="2168246229"/>
                    </a:ext>
                  </a:extLst>
                </a:gridCol>
                <a:gridCol w="7466225">
                  <a:extLst>
                    <a:ext uri="{9D8B030D-6E8A-4147-A177-3AD203B41FA5}">
                      <a16:colId xmlns:a16="http://schemas.microsoft.com/office/drawing/2014/main" val="2430077358"/>
                    </a:ext>
                  </a:extLst>
                </a:gridCol>
                <a:gridCol w="2934790">
                  <a:extLst>
                    <a:ext uri="{9D8B030D-6E8A-4147-A177-3AD203B41FA5}">
                      <a16:colId xmlns:a16="http://schemas.microsoft.com/office/drawing/2014/main" val="3963831154"/>
                    </a:ext>
                  </a:extLst>
                </a:gridCol>
              </a:tblGrid>
              <a:tr h="316619">
                <a:tc>
                  <a:txBody>
                    <a:bodyPr/>
                    <a:lstStyle/>
                    <a:p>
                      <a:pPr>
                        <a:lnSpc>
                          <a:spcPct val="100000"/>
                        </a:lnSpc>
                        <a:spcAft>
                          <a:spcPts val="1000"/>
                        </a:spcAft>
                      </a:pPr>
                      <a:r>
                        <a:rPr lang="en-GB" sz="1800" cap="all" dirty="0">
                          <a:effectLst/>
                        </a:rPr>
                        <a:t>Year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cap="all" dirty="0" smtClean="0">
                          <a:effectLst/>
                        </a:rPr>
                        <a:t>Critical Events and Documents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cap="all" dirty="0">
                          <a:effectLst/>
                        </a:rPr>
                        <a:t>Minister / Political Party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8617894"/>
                  </a:ext>
                </a:extLst>
              </a:tr>
              <a:tr h="576266">
                <a:tc>
                  <a:txBody>
                    <a:bodyPr/>
                    <a:lstStyle/>
                    <a:p>
                      <a:pPr>
                        <a:lnSpc>
                          <a:spcPct val="100000"/>
                        </a:lnSpc>
                        <a:spcAft>
                          <a:spcPts val="1000"/>
                        </a:spcAft>
                      </a:pPr>
                      <a:r>
                        <a:rPr lang="en-GB" sz="1800" cap="all" dirty="0" smtClean="0">
                          <a:effectLst/>
                        </a:rPr>
                        <a:t>2008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b="1" dirty="0" smtClean="0">
                          <a:effectLst/>
                        </a:rPr>
                        <a:t>Fundamental School</a:t>
                      </a:r>
                      <a:r>
                        <a:rPr lang="en-GB" sz="1800" b="1" baseline="0" dirty="0" smtClean="0">
                          <a:effectLst/>
                        </a:rPr>
                        <a:t> Reform for all school levels</a:t>
                      </a:r>
                      <a:r>
                        <a:rPr lang="en-GB" sz="1800" baseline="0" dirty="0" smtClean="0">
                          <a:effectLst/>
                        </a:rPr>
                        <a:t/>
                      </a:r>
                      <a:br>
                        <a:rPr lang="en-GB" sz="1800" baseline="0" dirty="0" smtClean="0">
                          <a:effectLst/>
                        </a:rPr>
                      </a:br>
                      <a:r>
                        <a:rPr lang="en-GB" sz="1800" dirty="0" smtClean="0">
                          <a:effectLst/>
                        </a:rPr>
                        <a:t>Act </a:t>
                      </a:r>
                      <a:r>
                        <a:rPr lang="en-GB" sz="1800" dirty="0">
                          <a:effectLst/>
                        </a:rPr>
                        <a:t>of Compulsory Education (2008</a:t>
                      </a:r>
                      <a:r>
                        <a:rPr lang="en-GB" sz="1800" dirty="0" smtClean="0">
                          <a:effectLst/>
                        </a:rPr>
                        <a:t>)</a:t>
                      </a:r>
                    </a:p>
                  </a:txBody>
                  <a:tcPr marL="68580" marR="68580" marT="0" marB="0"/>
                </a:tc>
                <a:tc>
                  <a:txBody>
                    <a:bodyPr/>
                    <a:lstStyle/>
                    <a:p>
                      <a:pPr>
                        <a:lnSpc>
                          <a:spcPct val="100000"/>
                        </a:lnSpc>
                        <a:spcAft>
                          <a:spcPts val="1000"/>
                        </a:spcAft>
                      </a:pPr>
                      <a:r>
                        <a:rPr lang="en-GB" sz="1800" dirty="0">
                          <a:effectLst/>
                        </a:rPr>
                        <a:t>Þorgerður </a:t>
                      </a:r>
                      <a:r>
                        <a:rPr lang="en-GB" sz="1800" dirty="0" smtClean="0">
                          <a:effectLst/>
                        </a:rPr>
                        <a:t>K </a:t>
                      </a:r>
                      <a:r>
                        <a:rPr lang="en-GB" sz="1800" dirty="0">
                          <a:effectLst/>
                        </a:rPr>
                        <a:t>Gunnarsdóttir</a:t>
                      </a:r>
                      <a:br>
                        <a:rPr lang="en-GB" sz="1800" dirty="0">
                          <a:effectLst/>
                        </a:rPr>
                      </a:br>
                      <a:r>
                        <a:rPr lang="en-GB" sz="1800" dirty="0">
                          <a:effectLst/>
                        </a:rPr>
                        <a:t>Independence Party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5716137"/>
                  </a:ext>
                </a:extLst>
              </a:tr>
              <a:tr h="311971">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GB" sz="1800" cap="all" dirty="0" smtClean="0">
                          <a:effectLst/>
                        </a:rPr>
                        <a:t>Oct 2008</a:t>
                      </a:r>
                      <a:endParaRPr lang="en-US" sz="1800" b="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US" sz="1800" dirty="0" smtClean="0">
                          <a:solidFill>
                            <a:srgbClr val="FF0000"/>
                          </a:solidFill>
                          <a:effectLst/>
                        </a:rPr>
                        <a:t>The Financial Crash </a:t>
                      </a:r>
                      <a:endPar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86169912"/>
                  </a:ext>
                </a:extLst>
              </a:tr>
              <a:tr h="652958">
                <a:tc>
                  <a:txBody>
                    <a:bodyPr/>
                    <a:lstStyle/>
                    <a:p>
                      <a:pPr>
                        <a:lnSpc>
                          <a:spcPct val="100000"/>
                        </a:lnSpc>
                        <a:spcAft>
                          <a:spcPts val="1000"/>
                        </a:spcAft>
                      </a:pPr>
                      <a:r>
                        <a:rPr lang="en-US" sz="1800" dirty="0" smtClean="0">
                          <a:effectLst/>
                        </a:rPr>
                        <a:t>2011/</a:t>
                      </a:r>
                      <a:br>
                        <a:rPr lang="en-US" sz="1800" dirty="0" smtClean="0">
                          <a:effectLst/>
                        </a:rPr>
                      </a:br>
                      <a:r>
                        <a:rPr lang="en-US" sz="1800" dirty="0" smtClean="0">
                          <a:effectLst/>
                        </a:rPr>
                        <a:t>2013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b="1" dirty="0" smtClean="0">
                          <a:effectLst/>
                        </a:rPr>
                        <a:t>National </a:t>
                      </a:r>
                      <a:r>
                        <a:rPr lang="en-GB" sz="1800" b="1" dirty="0">
                          <a:effectLst/>
                        </a:rPr>
                        <a:t>Curriculum </a:t>
                      </a:r>
                      <a:r>
                        <a:rPr lang="en-GB" sz="1800" b="1" dirty="0" smtClean="0">
                          <a:effectLst/>
                        </a:rPr>
                        <a:t>Guides </a:t>
                      </a:r>
                      <a:r>
                        <a:rPr lang="en-GB" sz="1800" dirty="0" smtClean="0">
                          <a:effectLst/>
                        </a:rPr>
                        <a:t>for Compulsory</a:t>
                      </a:r>
                      <a:r>
                        <a:rPr lang="en-GB" sz="1800" baseline="0" dirty="0" smtClean="0">
                          <a:effectLst/>
                        </a:rPr>
                        <a:t> Schooling: Emphasis on 1) Literacy, 2) Creativity, 3) Health and Welfare, 4) Education for Sustainability, 5) Equality, 6) Democracy and Human Rights.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dirty="0">
                          <a:effectLst/>
                        </a:rPr>
                        <a:t>Katrín </a:t>
                      </a:r>
                      <a:r>
                        <a:rPr lang="en-GB" sz="1800" dirty="0" err="1">
                          <a:effectLst/>
                        </a:rPr>
                        <a:t>Jakobsdóttir</a:t>
                      </a:r>
                      <a:r>
                        <a:rPr lang="en-GB" sz="1800" dirty="0">
                          <a:effectLst/>
                        </a:rPr>
                        <a:t/>
                      </a:r>
                      <a:br>
                        <a:rPr lang="en-GB" sz="1800" dirty="0">
                          <a:effectLst/>
                        </a:rPr>
                      </a:br>
                      <a:r>
                        <a:rPr lang="en-GB" sz="1800" dirty="0">
                          <a:effectLst/>
                        </a:rPr>
                        <a:t>Left-Green Movement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79896662"/>
                  </a:ext>
                </a:extLst>
              </a:tr>
              <a:tr h="632003">
                <a:tc>
                  <a:txBody>
                    <a:bodyPr/>
                    <a:lstStyle/>
                    <a:p>
                      <a:pPr>
                        <a:lnSpc>
                          <a:spcPct val="100000"/>
                        </a:lnSpc>
                        <a:spcAft>
                          <a:spcPts val="1000"/>
                        </a:spcAft>
                      </a:pPr>
                      <a:r>
                        <a:rPr lang="en-US" sz="1800" dirty="0" smtClean="0">
                          <a:effectLst/>
                        </a:rPr>
                        <a:t>2013</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nSpc>
                          <a:spcPct val="100000"/>
                        </a:lnSpc>
                        <a:spcAft>
                          <a:spcPts val="1000"/>
                        </a:spcAft>
                        <a:buFont typeface="Arial" panose="020B0604020202020204" pitchFamily="34" charset="0"/>
                        <a:buNone/>
                      </a:pPr>
                      <a:r>
                        <a:rPr lang="en-GB" sz="1800" dirty="0" smtClean="0">
                          <a:solidFill>
                            <a:srgbClr val="FF0000"/>
                          </a:solidFill>
                          <a:effectLst/>
                        </a:rPr>
                        <a:t>Backlash in PISA 2012 </a:t>
                      </a:r>
                      <a:r>
                        <a:rPr lang="en-GB" sz="1800" dirty="0" smtClean="0">
                          <a:effectLst/>
                        </a:rPr>
                        <a:t>(Negative discourse on the quality of the Icelandic compulsory school</a:t>
                      </a:r>
                      <a:r>
                        <a:rPr lang="en-GB" sz="1800" baseline="0" dirty="0" smtClean="0">
                          <a:effectLst/>
                        </a:rPr>
                        <a:t> shaped by the Minister and Iceland Chamber of Commerce)</a:t>
                      </a:r>
                      <a:endParaRPr lang="en-GB" sz="1800" dirty="0" smtClean="0">
                        <a:solidFill>
                          <a:schemeClr val="tx1"/>
                        </a:solidFill>
                        <a:effectLst/>
                      </a:endParaRPr>
                    </a:p>
                  </a:txBody>
                  <a:tcPr marL="68580" marR="68580" marT="0" marB="0"/>
                </a:tc>
                <a:tc>
                  <a:txBody>
                    <a:bodyPr/>
                    <a:lstStyle/>
                    <a:p>
                      <a:pPr>
                        <a:lnSpc>
                          <a:spcPct val="100000"/>
                        </a:lnSpc>
                        <a:spcAft>
                          <a:spcPts val="1000"/>
                        </a:spcAft>
                      </a:pPr>
                      <a:r>
                        <a:rPr lang="en-US" sz="1800" dirty="0" err="1" smtClean="0">
                          <a:effectLst/>
                        </a:rPr>
                        <a:t>Illugi</a:t>
                      </a:r>
                      <a:r>
                        <a:rPr lang="en-US" sz="1800" dirty="0" smtClean="0">
                          <a:effectLst/>
                        </a:rPr>
                        <a:t> </a:t>
                      </a:r>
                      <a:r>
                        <a:rPr lang="en-US" sz="1800" dirty="0" err="1" smtClean="0">
                          <a:effectLst/>
                        </a:rPr>
                        <a:t>Gunnarsson</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7199019"/>
                  </a:ext>
                </a:extLst>
              </a:tr>
              <a:tr h="632003">
                <a:tc>
                  <a:txBody>
                    <a:bodyPr/>
                    <a:lstStyle/>
                    <a:p>
                      <a:pPr>
                        <a:lnSpc>
                          <a:spcPct val="100000"/>
                        </a:lnSpc>
                        <a:spcAft>
                          <a:spcPts val="1000"/>
                        </a:spcAft>
                      </a:pPr>
                      <a:r>
                        <a:rPr lang="en-GB" sz="1800" cap="all" dirty="0" smtClean="0">
                          <a:effectLst/>
                        </a:rPr>
                        <a:t>2014</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nSpc>
                          <a:spcPct val="100000"/>
                        </a:lnSpc>
                        <a:spcAft>
                          <a:spcPts val="1000"/>
                        </a:spcAft>
                        <a:buFont typeface="Arial" panose="020B0604020202020204" pitchFamily="34" charset="0"/>
                        <a:buNone/>
                      </a:pPr>
                      <a:r>
                        <a:rPr lang="en-GB" sz="2000" b="1" dirty="0" smtClean="0">
                          <a:effectLst/>
                        </a:rPr>
                        <a:t>Follow-up Incremental School Reform</a:t>
                      </a:r>
                      <a:br>
                        <a:rPr lang="en-GB" sz="2000" b="1" dirty="0" smtClean="0">
                          <a:effectLst/>
                        </a:rPr>
                      </a:br>
                      <a:r>
                        <a:rPr lang="en-GB" sz="2000" b="1" dirty="0" smtClean="0">
                          <a:effectLst/>
                        </a:rPr>
                        <a:t>WP: White </a:t>
                      </a:r>
                      <a:r>
                        <a:rPr lang="en-GB" sz="2000" b="1" dirty="0">
                          <a:effectLst/>
                        </a:rPr>
                        <a:t>Paper </a:t>
                      </a:r>
                      <a:r>
                        <a:rPr lang="en-GB" sz="2000" b="1" dirty="0" smtClean="0">
                          <a:effectLst/>
                        </a:rPr>
                        <a:t>on Education Reform</a:t>
                      </a:r>
                      <a:r>
                        <a:rPr lang="en-GB" sz="2000" b="1" baseline="0" dirty="0" smtClean="0">
                          <a:effectLst/>
                        </a:rPr>
                        <a:t>.</a:t>
                      </a:r>
                      <a:r>
                        <a:rPr lang="en-GB" sz="1800" baseline="0" dirty="0" smtClean="0">
                          <a:effectLst/>
                        </a:rPr>
                        <a:t> Main focus on increasing literacy proficiency, teacher effectiveness and decreasing dropout rates (equity issues)</a:t>
                      </a:r>
                      <a:endParaRPr lang="en-GB" sz="1200" dirty="0" smtClean="0">
                        <a:effectLst/>
                      </a:endParaRPr>
                    </a:p>
                  </a:txBody>
                  <a:tcPr marL="68580" marR="68580" marT="0" marB="0"/>
                </a:tc>
                <a:tc>
                  <a:txBody>
                    <a:bodyPr/>
                    <a:lstStyle/>
                    <a:p>
                      <a:pPr>
                        <a:lnSpc>
                          <a:spcPct val="100000"/>
                        </a:lnSpc>
                        <a:spcAft>
                          <a:spcPts val="1000"/>
                        </a:spcAft>
                      </a:pPr>
                      <a:r>
                        <a:rPr lang="en-GB" sz="1800" dirty="0" err="1" smtClean="0">
                          <a:effectLst/>
                        </a:rPr>
                        <a:t>Illugi</a:t>
                      </a:r>
                      <a:r>
                        <a:rPr lang="en-GB" sz="1800" dirty="0" smtClean="0">
                          <a:effectLst/>
                        </a:rPr>
                        <a:t> </a:t>
                      </a:r>
                      <a:r>
                        <a:rPr lang="en-GB" sz="1800" dirty="0" err="1" smtClean="0">
                          <a:effectLst/>
                        </a:rPr>
                        <a:t>Gunnarsson</a:t>
                      </a:r>
                      <a:r>
                        <a:rPr lang="en-GB" sz="1800" dirty="0" smtClean="0">
                          <a:effectLst/>
                        </a:rPr>
                        <a:t/>
                      </a:r>
                      <a:br>
                        <a:rPr lang="en-GB" sz="1800" dirty="0" smtClean="0">
                          <a:effectLst/>
                        </a:rPr>
                      </a:br>
                      <a:r>
                        <a:rPr lang="en-GB" sz="1800" dirty="0" smtClean="0">
                          <a:effectLst/>
                        </a:rPr>
                        <a:t>Independence Party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4800757"/>
                  </a:ext>
                </a:extLst>
              </a:tr>
              <a:tr h="632003">
                <a:tc>
                  <a:txBody>
                    <a:bodyPr/>
                    <a:lstStyle/>
                    <a:p>
                      <a:pPr>
                        <a:lnSpc>
                          <a:spcPct val="100000"/>
                        </a:lnSpc>
                        <a:spcAft>
                          <a:spcPts val="1000"/>
                        </a:spcAft>
                      </a:pPr>
                      <a:r>
                        <a:rPr lang="en-US" sz="1800" dirty="0" smtClean="0">
                          <a:effectLst/>
                        </a:rPr>
                        <a:t>2015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nSpc>
                          <a:spcPct val="100000"/>
                        </a:lnSpc>
                        <a:spcAft>
                          <a:spcPts val="1000"/>
                        </a:spcAft>
                        <a:buFont typeface="Arial" panose="020B0604020202020204" pitchFamily="34" charset="0"/>
                        <a:buNone/>
                      </a:pPr>
                      <a:r>
                        <a:rPr lang="en-GB" sz="1800" dirty="0" smtClean="0">
                          <a:effectLst/>
                        </a:rPr>
                        <a:t>Education Act (2015) on New Directorate of</a:t>
                      </a:r>
                      <a:r>
                        <a:rPr lang="en-GB" sz="1800" baseline="0" dirty="0" smtClean="0">
                          <a:effectLst/>
                        </a:rPr>
                        <a:t> </a:t>
                      </a:r>
                      <a:r>
                        <a:rPr lang="en-GB" sz="1800" dirty="0" smtClean="0">
                          <a:effectLst/>
                        </a:rPr>
                        <a:t>Evaluation and Curriculum Materials</a:t>
                      </a:r>
                      <a:br>
                        <a:rPr lang="en-GB" sz="1800" dirty="0" smtClean="0">
                          <a:effectLst/>
                        </a:rPr>
                      </a:br>
                      <a:r>
                        <a:rPr lang="en-GB" sz="1800" kern="1200" dirty="0" smtClean="0">
                          <a:effectLst/>
                        </a:rPr>
                        <a:t>Ministry of Ed (2014).</a:t>
                      </a:r>
                      <a:r>
                        <a:rPr lang="en-GB" sz="1800" kern="1200" baseline="0" dirty="0" smtClean="0">
                          <a:effectLst/>
                        </a:rPr>
                        <a:t> </a:t>
                      </a:r>
                      <a:r>
                        <a:rPr lang="en-GB" sz="1800" kern="1200" dirty="0" smtClean="0">
                          <a:effectLst/>
                        </a:rPr>
                        <a:t>Review of Policies to Improve the Effectiveness of Resource Use in Schools Country Background </a:t>
                      </a:r>
                      <a:endParaRPr lang="en-GB" sz="1800" dirty="0" smtClean="0">
                        <a:effectLst/>
                      </a:endParaRPr>
                    </a:p>
                  </a:txBody>
                  <a:tcPr marL="68580" marR="68580" marT="0" marB="0"/>
                </a:tc>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GB" sz="1800" dirty="0" err="1" smtClean="0">
                          <a:effectLst/>
                        </a:rPr>
                        <a:t>Illugi</a:t>
                      </a:r>
                      <a:r>
                        <a:rPr lang="en-GB" sz="1800" dirty="0" smtClean="0">
                          <a:effectLst/>
                        </a:rPr>
                        <a:t> </a:t>
                      </a:r>
                      <a:r>
                        <a:rPr lang="en-GB" sz="1800" dirty="0" err="1" smtClean="0">
                          <a:effectLst/>
                        </a:rPr>
                        <a:t>Gunnarsson</a:t>
                      </a:r>
                      <a:r>
                        <a:rPr lang="en-GB" sz="1800" dirty="0" smtClean="0">
                          <a:effectLst/>
                        </a:rPr>
                        <a:t/>
                      </a:r>
                      <a:br>
                        <a:rPr lang="en-GB" sz="1800" dirty="0" smtClean="0">
                          <a:effectLst/>
                        </a:rPr>
                      </a:br>
                      <a:r>
                        <a:rPr lang="en-GB" sz="1800" dirty="0" smtClean="0">
                          <a:effectLst/>
                        </a:rPr>
                        <a:t>Independence Party</a:t>
                      </a:r>
                      <a:endParaRPr lang="en-US" sz="1800" dirty="0" smtClean="0">
                        <a:effectLst/>
                      </a:endParaRPr>
                    </a:p>
                    <a:p>
                      <a:pPr>
                        <a:lnSpc>
                          <a:spcPct val="100000"/>
                        </a:lnSpc>
                        <a:spcAft>
                          <a:spcPts val="10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6954435"/>
                  </a:ext>
                </a:extLst>
              </a:tr>
              <a:tr h="652958">
                <a:tc>
                  <a:txBody>
                    <a:bodyPr/>
                    <a:lstStyle/>
                    <a:p>
                      <a:pPr>
                        <a:lnSpc>
                          <a:spcPct val="100000"/>
                        </a:lnSpc>
                        <a:spcAft>
                          <a:spcPts val="1000"/>
                        </a:spcAft>
                      </a:pPr>
                      <a:r>
                        <a:rPr lang="en-GB" sz="1800" cap="all">
                          <a:effectLst/>
                        </a:rPr>
                        <a:t>2017 (10 months)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GB" sz="1800" dirty="0" smtClean="0">
                          <a:effectLst/>
                        </a:rPr>
                        <a:t>Policy </a:t>
                      </a:r>
                      <a:r>
                        <a:rPr lang="en-GB" sz="1800" dirty="0">
                          <a:effectLst/>
                        </a:rPr>
                        <a:t>agreement on School for </a:t>
                      </a:r>
                      <a:r>
                        <a:rPr lang="en-GB" sz="1800" dirty="0" smtClean="0">
                          <a:effectLst/>
                        </a:rPr>
                        <a:t>All</a:t>
                      </a:r>
                      <a:r>
                        <a:rPr lang="en-GB" sz="1800" dirty="0">
                          <a:effectLst/>
                        </a:rPr>
                        <a:t/>
                      </a:r>
                      <a:br>
                        <a:rPr lang="en-GB" sz="1800" dirty="0">
                          <a:effectLst/>
                        </a:rPr>
                      </a:br>
                      <a:r>
                        <a:rPr lang="en-GB" sz="1800" dirty="0" smtClean="0">
                          <a:effectLst/>
                        </a:rPr>
                        <a:t>Report on School for all (2017).</a:t>
                      </a:r>
                      <a:r>
                        <a:rPr lang="en-GB" sz="1800" baseline="0" dirty="0" smtClean="0">
                          <a:effectLst/>
                        </a:rPr>
                        <a:t> </a:t>
                      </a:r>
                      <a:r>
                        <a:rPr lang="is-IS" sz="1800" kern="1200" dirty="0" err="1" smtClean="0">
                          <a:effectLst/>
                        </a:rPr>
                        <a:t>European</a:t>
                      </a:r>
                      <a:r>
                        <a:rPr lang="is-IS" sz="1800" kern="1200" dirty="0" smtClean="0">
                          <a:effectLst/>
                        </a:rPr>
                        <a:t> </a:t>
                      </a:r>
                      <a:r>
                        <a:rPr lang="is-IS" sz="1800" kern="1200" dirty="0" err="1" smtClean="0">
                          <a:effectLst/>
                        </a:rPr>
                        <a:t>Agency</a:t>
                      </a:r>
                      <a:r>
                        <a:rPr lang="is-IS" sz="1800" kern="1200" dirty="0" smtClean="0">
                          <a:effectLst/>
                        </a:rPr>
                        <a:t> report </a:t>
                      </a:r>
                      <a:r>
                        <a:rPr lang="is-IS" sz="1800" kern="1200" dirty="0" err="1" smtClean="0">
                          <a:effectLst/>
                        </a:rPr>
                        <a:t>commissioned</a:t>
                      </a:r>
                      <a:r>
                        <a:rPr lang="is-IS" sz="1800" kern="1200" dirty="0" smtClean="0">
                          <a:effectLst/>
                        </a:rPr>
                        <a:t> </a:t>
                      </a:r>
                      <a:r>
                        <a:rPr lang="is-IS" sz="1800" kern="1200" dirty="0" err="1" smtClean="0">
                          <a:effectLst/>
                        </a:rPr>
                        <a:t>by</a:t>
                      </a:r>
                      <a:r>
                        <a:rPr lang="is-IS" sz="1800" kern="1200" dirty="0" smtClean="0">
                          <a:effectLst/>
                        </a:rPr>
                        <a:t> </a:t>
                      </a:r>
                      <a:r>
                        <a:rPr lang="is-IS" sz="1800" kern="1200" dirty="0" err="1" smtClean="0">
                          <a:effectLst/>
                        </a:rPr>
                        <a:t>the</a:t>
                      </a:r>
                      <a:r>
                        <a:rPr lang="is-IS" sz="1800" kern="1200" dirty="0" smtClean="0">
                          <a:effectLst/>
                        </a:rPr>
                        <a:t> </a:t>
                      </a:r>
                      <a:r>
                        <a:rPr lang="is-IS" sz="1800" kern="1200" dirty="0" err="1" smtClean="0">
                          <a:effectLst/>
                        </a:rPr>
                        <a:t>government</a:t>
                      </a:r>
                      <a:r>
                        <a:rPr lang="is-IS" sz="1800" kern="1200" dirty="0" smtClean="0">
                          <a:effectLst/>
                        </a:rPr>
                        <a:t> </a:t>
                      </a:r>
                      <a:r>
                        <a:rPr lang="is-IS" sz="1800" kern="1200" dirty="0" err="1" smtClean="0">
                          <a:effectLst/>
                        </a:rPr>
                        <a:t>underpinning</a:t>
                      </a:r>
                      <a:r>
                        <a:rPr lang="is-IS" sz="1800" kern="1200" dirty="0" smtClean="0">
                          <a:effectLst/>
                        </a:rPr>
                        <a:t> a major </a:t>
                      </a:r>
                      <a:r>
                        <a:rPr lang="is-IS" sz="1800" kern="1200" dirty="0" err="1" smtClean="0">
                          <a:effectLst/>
                        </a:rPr>
                        <a:t>policy</a:t>
                      </a:r>
                      <a:r>
                        <a:rPr lang="is-IS" sz="1800" kern="1200" dirty="0" smtClean="0">
                          <a:effectLst/>
                        </a:rPr>
                        <a:t> </a:t>
                      </a:r>
                      <a:r>
                        <a:rPr lang="is-IS" sz="1800" kern="1200" dirty="0" err="1" smtClean="0">
                          <a:effectLst/>
                        </a:rPr>
                        <a:t>action</a:t>
                      </a:r>
                      <a:r>
                        <a:rPr lang="is-IS" sz="1800" kern="1200" dirty="0" smtClean="0">
                          <a:effectLst/>
                        </a:rPr>
                        <a:t> </a:t>
                      </a:r>
                      <a:r>
                        <a:rPr lang="is-IS" sz="1800" kern="1200" dirty="0" err="1" smtClean="0">
                          <a:effectLst/>
                        </a:rPr>
                        <a:t>which</a:t>
                      </a:r>
                      <a:r>
                        <a:rPr lang="is-IS" sz="1800" kern="1200" dirty="0" smtClean="0">
                          <a:effectLst/>
                        </a:rPr>
                        <a:t> is </a:t>
                      </a:r>
                      <a:r>
                        <a:rPr lang="is-IS" sz="1800" kern="1200" dirty="0" err="1" smtClean="0">
                          <a:effectLst/>
                        </a:rPr>
                        <a:t>ongoing</a:t>
                      </a:r>
                      <a:r>
                        <a:rPr lang="is-IS" sz="1800" kern="1200" dirty="0" smtClean="0">
                          <a:effectLst/>
                        </a:rPr>
                        <a:t>, </a:t>
                      </a:r>
                      <a:r>
                        <a:rPr lang="is-IS" sz="1800" kern="1200" dirty="0" err="1" smtClean="0">
                          <a:effectLst/>
                        </a:rPr>
                        <a:t>run</a:t>
                      </a:r>
                      <a:r>
                        <a:rPr lang="is-IS" sz="1800" kern="1200" dirty="0" smtClean="0">
                          <a:effectLst/>
                        </a:rPr>
                        <a:t> </a:t>
                      </a:r>
                      <a:r>
                        <a:rPr lang="is-IS" sz="1800" kern="1200" dirty="0" err="1" smtClean="0">
                          <a:effectLst/>
                        </a:rPr>
                        <a:t>by</a:t>
                      </a:r>
                      <a:r>
                        <a:rPr lang="is-IS" sz="1800" kern="1200" dirty="0" smtClean="0">
                          <a:effectLst/>
                        </a:rPr>
                        <a:t> a task </a:t>
                      </a:r>
                      <a:r>
                        <a:rPr lang="is-IS" sz="1800" kern="1200" dirty="0" err="1" smtClean="0">
                          <a:effectLst/>
                        </a:rPr>
                        <a:t>force</a:t>
                      </a:r>
                      <a:r>
                        <a:rPr lang="is-IS" sz="1800" kern="1200" dirty="0" smtClean="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dirty="0">
                          <a:effectLst/>
                        </a:rPr>
                        <a:t>Kristján </a:t>
                      </a:r>
                      <a:r>
                        <a:rPr lang="en-GB" sz="1800" dirty="0" err="1">
                          <a:effectLst/>
                        </a:rPr>
                        <a:t>Þór</a:t>
                      </a:r>
                      <a:r>
                        <a:rPr lang="en-GB" sz="1800" dirty="0">
                          <a:effectLst/>
                        </a:rPr>
                        <a:t> </a:t>
                      </a:r>
                      <a:r>
                        <a:rPr lang="en-GB" sz="1800" dirty="0" err="1">
                          <a:effectLst/>
                        </a:rPr>
                        <a:t>Júlíusson</a:t>
                      </a:r>
                      <a:r>
                        <a:rPr lang="en-GB" sz="1800" dirty="0">
                          <a:effectLst/>
                        </a:rPr>
                        <a:t/>
                      </a:r>
                      <a:br>
                        <a:rPr lang="en-GB" sz="1800" dirty="0">
                          <a:effectLst/>
                        </a:rPr>
                      </a:br>
                      <a:r>
                        <a:rPr lang="en-GB" sz="1800" dirty="0">
                          <a:effectLst/>
                        </a:rPr>
                        <a:t>Independence Party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2661022"/>
                  </a:ext>
                </a:extLst>
              </a:tr>
              <a:tr h="652958">
                <a:tc>
                  <a:txBody>
                    <a:bodyPr/>
                    <a:lstStyle/>
                    <a:p>
                      <a:pPr>
                        <a:lnSpc>
                          <a:spcPct val="100000"/>
                        </a:lnSpc>
                        <a:spcAft>
                          <a:spcPts val="1000"/>
                        </a:spcAft>
                      </a:pPr>
                      <a:r>
                        <a:rPr lang="en-GB" sz="1800" cap="all">
                          <a:effectLst/>
                        </a:rPr>
                        <a:t>2018-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1000"/>
                        </a:spcAft>
                      </a:pPr>
                      <a:r>
                        <a:rPr lang="en-GB" sz="1800" dirty="0">
                          <a:effectLst/>
                        </a:rPr>
                        <a:t>Lilja Alfreðsdóttir</a:t>
                      </a:r>
                      <a:br>
                        <a:rPr lang="en-GB" sz="1800" dirty="0">
                          <a:effectLst/>
                        </a:rPr>
                      </a:br>
                      <a:r>
                        <a:rPr lang="en-GB" sz="1800" dirty="0">
                          <a:effectLst/>
                        </a:rPr>
                        <a:t>Progressive Party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5534073"/>
                  </a:ext>
                </a:extLst>
              </a:tr>
            </a:tbl>
          </a:graphicData>
        </a:graphic>
      </p:graphicFrame>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11219063" y="5043944"/>
            <a:ext cx="553474" cy="459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11181885" y="2258420"/>
            <a:ext cx="553474" cy="459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11170037" y="581445"/>
            <a:ext cx="553474" cy="459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1885" y="1411682"/>
            <a:ext cx="627830" cy="627830"/>
          </a:xfrm>
          <a:prstGeom prst="rect">
            <a:avLst/>
          </a:prstGeom>
        </p:spPr>
      </p:pic>
      <p:pic>
        <p:nvPicPr>
          <p:cNvPr id="2" name="Picture 1"/>
          <p:cNvPicPr>
            <a:picLocks noChangeAspect="1"/>
          </p:cNvPicPr>
          <p:nvPr/>
        </p:nvPicPr>
        <p:blipFill>
          <a:blip r:embed="rId4"/>
          <a:stretch>
            <a:fillRect/>
          </a:stretch>
        </p:blipFill>
        <p:spPr>
          <a:xfrm>
            <a:off x="11120792" y="6138658"/>
            <a:ext cx="688923" cy="582817"/>
          </a:xfrm>
          <a:prstGeom prst="rect">
            <a:avLst/>
          </a:prstGeom>
        </p:spPr>
      </p:pic>
    </p:spTree>
    <p:extLst>
      <p:ext uri="{BB962C8B-B14F-4D97-AF65-F5344CB8AC3E}">
        <p14:creationId xmlns:p14="http://schemas.microsoft.com/office/powerpoint/2010/main" val="2993845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827" y="674555"/>
            <a:ext cx="5627146" cy="5317453"/>
          </a:xfrm>
        </p:spPr>
        <p:txBody>
          <a:bodyPr>
            <a:normAutofit/>
          </a:bodyPr>
          <a:lstStyle/>
          <a:p>
            <a:r>
              <a:rPr lang="en-US" dirty="0"/>
              <a:t>Research Questions:</a:t>
            </a:r>
          </a:p>
          <a:p>
            <a:pPr lvl="1"/>
            <a:r>
              <a:rPr lang="en-US" dirty="0"/>
              <a:t>How did Icelandic government draw on regional and/or international knowledge in the policy formulation of the White Paper </a:t>
            </a:r>
            <a:r>
              <a:rPr lang="en-US" dirty="0" smtClean="0"/>
              <a:t>2014?</a:t>
            </a:r>
            <a:endParaRPr lang="en-US" dirty="0"/>
          </a:p>
          <a:p>
            <a:pPr lvl="1"/>
            <a:r>
              <a:rPr lang="en-US" dirty="0"/>
              <a:t>What counts as evidence and expertise according to bibliographical and </a:t>
            </a:r>
            <a:r>
              <a:rPr lang="en-US" dirty="0" err="1"/>
              <a:t>citational</a:t>
            </a:r>
            <a:r>
              <a:rPr lang="en-US" dirty="0"/>
              <a:t> analysis of the White Paper of 2014</a:t>
            </a:r>
          </a:p>
          <a:p>
            <a:pPr lvl="1"/>
            <a:r>
              <a:rPr lang="en-US" dirty="0" smtClean="0"/>
              <a:t>Who are the main knowledge providers and what kind of knowledge is interpreted, adapted or </a:t>
            </a:r>
            <a:r>
              <a:rPr lang="en-US" dirty="0" err="1" smtClean="0"/>
              <a:t>recontextualized</a:t>
            </a:r>
            <a:r>
              <a:rPr lang="en-US" dirty="0" smtClean="0"/>
              <a:t> in </a:t>
            </a:r>
            <a:r>
              <a:rPr lang="en-US" dirty="0"/>
              <a:t>terms of a) values, b) numerical data and c) policy advice</a:t>
            </a:r>
          </a:p>
          <a:p>
            <a:pPr marL="0" indent="0">
              <a:buNone/>
            </a:pPr>
            <a:endParaRPr lang="en-US"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685" y="388001"/>
            <a:ext cx="2617693" cy="3417879"/>
          </a:xfrm>
          <a:prstGeom prst="rect">
            <a:avLst/>
          </a:prstGeom>
        </p:spPr>
      </p:pic>
      <p:sp>
        <p:nvSpPr>
          <p:cNvPr id="9" name="TextBox 8"/>
          <p:cNvSpPr txBox="1"/>
          <p:nvPr/>
        </p:nvSpPr>
        <p:spPr>
          <a:xfrm>
            <a:off x="6698367" y="3893929"/>
            <a:ext cx="4683211" cy="1754326"/>
          </a:xfrm>
          <a:prstGeom prst="rect">
            <a:avLst/>
          </a:prstGeom>
          <a:noFill/>
        </p:spPr>
        <p:txBody>
          <a:bodyPr wrap="square" rtlCol="0">
            <a:spAutoFit/>
          </a:bodyPr>
          <a:lstStyle/>
          <a:p>
            <a:pPr marL="342900" indent="-342900">
              <a:buFont typeface="Arial" panose="020B0604020202020204" pitchFamily="34" charset="0"/>
              <a:buChar char="•"/>
            </a:pPr>
            <a:r>
              <a:rPr lang="is-IS" altLang="en-US" dirty="0" err="1">
                <a:latin typeface="Frutiger LT Std 55 Roman"/>
              </a:rPr>
              <a:t>that</a:t>
            </a:r>
            <a:r>
              <a:rPr lang="is-IS" altLang="en-US" dirty="0">
                <a:latin typeface="Frutiger LT Std 55 Roman"/>
              </a:rPr>
              <a:t> 90% of all </a:t>
            </a:r>
            <a:r>
              <a:rPr lang="is-IS" altLang="en-US" dirty="0" err="1">
                <a:latin typeface="Frutiger LT Std 55 Roman"/>
              </a:rPr>
              <a:t>students</a:t>
            </a:r>
            <a:r>
              <a:rPr lang="is-IS" altLang="en-US" dirty="0">
                <a:latin typeface="Frutiger LT Std 55 Roman"/>
              </a:rPr>
              <a:t> </a:t>
            </a:r>
            <a:r>
              <a:rPr lang="is-IS" altLang="en-US" dirty="0" err="1">
                <a:latin typeface="Frutiger LT Std 55 Roman"/>
              </a:rPr>
              <a:t>reach</a:t>
            </a:r>
            <a:r>
              <a:rPr lang="is-IS" altLang="en-US" dirty="0">
                <a:latin typeface="Frutiger LT Std 55 Roman"/>
              </a:rPr>
              <a:t> </a:t>
            </a:r>
            <a:r>
              <a:rPr lang="is-IS" altLang="en-US" dirty="0" err="1">
                <a:latin typeface="Frutiger LT Std 55 Roman"/>
              </a:rPr>
              <a:t>basic</a:t>
            </a:r>
            <a:r>
              <a:rPr lang="is-IS" altLang="en-US" dirty="0">
                <a:latin typeface="Frutiger LT Std 55 Roman"/>
              </a:rPr>
              <a:t> </a:t>
            </a:r>
            <a:r>
              <a:rPr lang="is-IS" altLang="en-US" b="1" dirty="0">
                <a:latin typeface="Frutiger LT Std 55 Roman"/>
              </a:rPr>
              <a:t>PISA standards </a:t>
            </a:r>
            <a:r>
              <a:rPr lang="is-IS" altLang="en-US" dirty="0">
                <a:latin typeface="Frutiger LT Std 55 Roman"/>
              </a:rPr>
              <a:t>in </a:t>
            </a:r>
            <a:r>
              <a:rPr lang="is-IS" altLang="en-US" dirty="0" err="1">
                <a:latin typeface="Frutiger LT Std 55 Roman"/>
              </a:rPr>
              <a:t>reading</a:t>
            </a:r>
            <a:r>
              <a:rPr lang="is-IS" altLang="en-US" dirty="0">
                <a:latin typeface="Frutiger LT Std 55 Roman"/>
              </a:rPr>
              <a:t>/</a:t>
            </a:r>
            <a:r>
              <a:rPr lang="is-IS" altLang="en-US" dirty="0" err="1">
                <a:latin typeface="Frutiger LT Std 55 Roman"/>
              </a:rPr>
              <a:t>literacy</a:t>
            </a:r>
            <a:endParaRPr lang="is-IS" altLang="en-US" dirty="0">
              <a:latin typeface="Frutiger LT Std 55 Roman"/>
            </a:endParaRPr>
          </a:p>
          <a:p>
            <a:pPr marL="342900" indent="-342900">
              <a:buFont typeface="Arial" panose="020B0604020202020204" pitchFamily="34" charset="0"/>
              <a:buChar char="•"/>
            </a:pPr>
            <a:r>
              <a:rPr lang="is-IS" altLang="en-US" dirty="0" err="1">
                <a:latin typeface="Frutiger LT Std 55 Roman"/>
              </a:rPr>
              <a:t>that</a:t>
            </a:r>
            <a:r>
              <a:rPr lang="is-IS" altLang="en-US" dirty="0">
                <a:latin typeface="Frutiger LT Std 55 Roman"/>
              </a:rPr>
              <a:t> </a:t>
            </a:r>
            <a:r>
              <a:rPr lang="is-IS" altLang="en-US" dirty="0" err="1">
                <a:latin typeface="Frutiger LT Std 55 Roman"/>
              </a:rPr>
              <a:t>the</a:t>
            </a:r>
            <a:r>
              <a:rPr lang="is-IS" altLang="en-US" dirty="0">
                <a:latin typeface="Frutiger LT Std 55 Roman"/>
              </a:rPr>
              <a:t> </a:t>
            </a:r>
            <a:r>
              <a:rPr lang="is-IS" altLang="en-US" dirty="0" err="1">
                <a:latin typeface="Frutiger LT Std 55 Roman"/>
              </a:rPr>
              <a:t>percentage</a:t>
            </a:r>
            <a:r>
              <a:rPr lang="is-IS" altLang="en-US" dirty="0">
                <a:latin typeface="Frutiger LT Std 55 Roman"/>
              </a:rPr>
              <a:t> of </a:t>
            </a:r>
            <a:r>
              <a:rPr lang="is-IS" altLang="en-US" dirty="0" err="1">
                <a:latin typeface="Frutiger LT Std 55 Roman"/>
              </a:rPr>
              <a:t>students</a:t>
            </a:r>
            <a:r>
              <a:rPr lang="is-IS" altLang="en-US" dirty="0">
                <a:latin typeface="Frutiger LT Std 55 Roman"/>
              </a:rPr>
              <a:t> </a:t>
            </a:r>
            <a:r>
              <a:rPr lang="is-IS" altLang="en-US" dirty="0" err="1">
                <a:latin typeface="Frutiger LT Std 55 Roman"/>
              </a:rPr>
              <a:t>who</a:t>
            </a:r>
            <a:r>
              <a:rPr lang="is-IS" altLang="en-US" dirty="0">
                <a:latin typeface="Frutiger LT Std 55 Roman"/>
              </a:rPr>
              <a:t> </a:t>
            </a:r>
            <a:r>
              <a:rPr lang="is-IS" altLang="en-US" dirty="0" err="1">
                <a:latin typeface="Frutiger LT Std 55 Roman"/>
              </a:rPr>
              <a:t>graduate</a:t>
            </a:r>
            <a:r>
              <a:rPr lang="is-IS" altLang="en-US" dirty="0">
                <a:latin typeface="Frutiger LT Std 55 Roman"/>
              </a:rPr>
              <a:t> </a:t>
            </a:r>
            <a:r>
              <a:rPr lang="is-IS" altLang="en-US" dirty="0" err="1">
                <a:latin typeface="Frutiger LT Std 55 Roman"/>
              </a:rPr>
              <a:t>from</a:t>
            </a:r>
            <a:r>
              <a:rPr lang="is-IS" altLang="en-US" dirty="0">
                <a:latin typeface="Frutiger LT Std 55 Roman"/>
              </a:rPr>
              <a:t> </a:t>
            </a:r>
            <a:r>
              <a:rPr lang="is-IS" altLang="en-US" dirty="0" err="1">
                <a:latin typeface="Frutiger LT Std 55 Roman"/>
              </a:rPr>
              <a:t>upper</a:t>
            </a:r>
            <a:r>
              <a:rPr lang="is-IS" altLang="en-US" dirty="0">
                <a:latin typeface="Frutiger LT Std 55 Roman"/>
              </a:rPr>
              <a:t> </a:t>
            </a:r>
            <a:r>
              <a:rPr lang="is-IS" altLang="en-US" dirty="0" err="1">
                <a:latin typeface="Frutiger LT Std 55 Roman"/>
              </a:rPr>
              <a:t>secondary</a:t>
            </a:r>
            <a:r>
              <a:rPr lang="is-IS" altLang="en-US" dirty="0">
                <a:latin typeface="Frutiger LT Std 55 Roman"/>
              </a:rPr>
              <a:t> </a:t>
            </a:r>
            <a:r>
              <a:rPr lang="is-IS" altLang="en-US" dirty="0" err="1">
                <a:latin typeface="Frutiger LT Std 55 Roman"/>
              </a:rPr>
              <a:t>school</a:t>
            </a:r>
            <a:r>
              <a:rPr lang="is-IS" altLang="en-US" dirty="0">
                <a:latin typeface="Frutiger LT Std 55 Roman"/>
              </a:rPr>
              <a:t> </a:t>
            </a:r>
            <a:r>
              <a:rPr lang="is-IS" altLang="en-US" b="1" dirty="0" err="1">
                <a:latin typeface="Frutiger LT Std 55 Roman"/>
              </a:rPr>
              <a:t>on</a:t>
            </a:r>
            <a:r>
              <a:rPr lang="is-IS" altLang="en-US" b="1" dirty="0">
                <a:latin typeface="Frutiger LT Std 55 Roman"/>
              </a:rPr>
              <a:t> </a:t>
            </a:r>
            <a:r>
              <a:rPr lang="is-IS" altLang="en-US" b="1" dirty="0" err="1">
                <a:latin typeface="Frutiger LT Std 55 Roman"/>
              </a:rPr>
              <a:t>time</a:t>
            </a:r>
            <a:r>
              <a:rPr lang="is-IS" altLang="en-US" b="1" dirty="0">
                <a:latin typeface="Frutiger LT Std 55 Roman"/>
              </a:rPr>
              <a:t> </a:t>
            </a:r>
            <a:r>
              <a:rPr lang="is-IS" altLang="en-US" dirty="0" err="1">
                <a:latin typeface="Frutiger LT Std 55 Roman"/>
              </a:rPr>
              <a:t>will</a:t>
            </a:r>
            <a:r>
              <a:rPr lang="is-IS" altLang="en-US" dirty="0">
                <a:latin typeface="Frutiger LT Std 55 Roman"/>
              </a:rPr>
              <a:t> </a:t>
            </a:r>
            <a:r>
              <a:rPr lang="is-IS" altLang="en-US" dirty="0" err="1">
                <a:latin typeface="Frutiger LT Std 55 Roman"/>
              </a:rPr>
              <a:t>rise</a:t>
            </a:r>
            <a:r>
              <a:rPr lang="is-IS" altLang="en-US" dirty="0">
                <a:latin typeface="Frutiger LT Std 55 Roman"/>
              </a:rPr>
              <a:t> of </a:t>
            </a:r>
            <a:r>
              <a:rPr lang="is-IS" altLang="en-US" dirty="0" err="1">
                <a:latin typeface="Frutiger LT Std 55 Roman"/>
              </a:rPr>
              <a:t>about</a:t>
            </a:r>
            <a:r>
              <a:rPr lang="is-IS" altLang="en-US" dirty="0">
                <a:latin typeface="Frutiger LT Std 55 Roman"/>
              </a:rPr>
              <a:t> 15%</a:t>
            </a:r>
            <a:endParaRPr lang="is-IS" altLang="en-US" dirty="0"/>
          </a:p>
          <a:p>
            <a:endParaRPr lang="en-US" dirty="0"/>
          </a:p>
        </p:txBody>
      </p:sp>
      <p:sp>
        <p:nvSpPr>
          <p:cNvPr id="10" name="TextBox 9"/>
          <p:cNvSpPr txBox="1"/>
          <p:nvPr/>
        </p:nvSpPr>
        <p:spPr>
          <a:xfrm>
            <a:off x="10089011" y="1635276"/>
            <a:ext cx="1995617" cy="923330"/>
          </a:xfrm>
          <a:prstGeom prst="rect">
            <a:avLst/>
          </a:prstGeom>
          <a:noFill/>
        </p:spPr>
        <p:txBody>
          <a:bodyPr wrap="square" rtlCol="0">
            <a:spAutoFit/>
          </a:bodyPr>
          <a:lstStyle/>
          <a:p>
            <a:r>
              <a:rPr lang="en-US" dirty="0" smtClean="0"/>
              <a:t>47 pages</a:t>
            </a:r>
          </a:p>
          <a:p>
            <a:r>
              <a:rPr lang="en-US" dirty="0" smtClean="0"/>
              <a:t>19000 words</a:t>
            </a:r>
          </a:p>
          <a:p>
            <a:r>
              <a:rPr lang="en-US" dirty="0" smtClean="0"/>
              <a:t>33 References</a:t>
            </a:r>
          </a:p>
        </p:txBody>
      </p:sp>
    </p:spTree>
    <p:extLst>
      <p:ext uri="{BB962C8B-B14F-4D97-AF65-F5344CB8AC3E}">
        <p14:creationId xmlns:p14="http://schemas.microsoft.com/office/powerpoint/2010/main" val="203559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16024"/>
          </a:xfrm>
        </p:spPr>
        <p:txBody>
          <a:bodyPr>
            <a:normAutofit fontScale="90000"/>
          </a:bodyPr>
          <a:lstStyle/>
          <a:p>
            <a:r>
              <a:rPr lang="en-US" sz="3200" b="1" dirty="0"/>
              <a:t>References in the </a:t>
            </a:r>
            <a:r>
              <a:rPr lang="en-US" sz="3200" b="1" dirty="0" smtClean="0"/>
              <a:t>White Paper (2014) by </a:t>
            </a:r>
            <a:r>
              <a:rPr lang="en-US" sz="3200" b="1" dirty="0"/>
              <a:t>a</a:t>
            </a:r>
            <a:r>
              <a:rPr lang="en-US" sz="3200" b="1" dirty="0" smtClean="0"/>
              <a:t>uthor, place and publisher</a:t>
            </a:r>
            <a:endParaRPr lang="en-US" sz="3200"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pic>
        <p:nvPicPr>
          <p:cNvPr id="3" name="Picture 2"/>
          <p:cNvPicPr>
            <a:picLocks noChangeAspect="1"/>
          </p:cNvPicPr>
          <p:nvPr/>
        </p:nvPicPr>
        <p:blipFill>
          <a:blip r:embed="rId3"/>
          <a:stretch>
            <a:fillRect/>
          </a:stretch>
        </p:blipFill>
        <p:spPr>
          <a:xfrm>
            <a:off x="496748" y="510319"/>
            <a:ext cx="10944361" cy="6347681"/>
          </a:xfrm>
          <a:prstGeom prst="rect">
            <a:avLst/>
          </a:prstGeom>
          <a:solidFill>
            <a:schemeClr val="bg1"/>
          </a:solidFill>
        </p:spPr>
      </p:pic>
    </p:spTree>
    <p:extLst>
      <p:ext uri="{BB962C8B-B14F-4D97-AF65-F5344CB8AC3E}">
        <p14:creationId xmlns:p14="http://schemas.microsoft.com/office/powerpoint/2010/main" val="4284396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96748" y="510319"/>
            <a:ext cx="10944361" cy="6347681"/>
          </a:xfrm>
          <a:prstGeom prst="rect">
            <a:avLst/>
          </a:prstGeom>
          <a:solidFill>
            <a:schemeClr val="bg1">
              <a:lumMod val="85000"/>
            </a:schemeClr>
          </a:solidFill>
        </p:spPr>
      </p:pic>
      <p:sp>
        <p:nvSpPr>
          <p:cNvPr id="2" name="Title 1"/>
          <p:cNvSpPr>
            <a:spLocks noGrp="1"/>
          </p:cNvSpPr>
          <p:nvPr>
            <p:ph type="title"/>
          </p:nvPr>
        </p:nvSpPr>
        <p:spPr>
          <a:xfrm>
            <a:off x="0" y="0"/>
            <a:ext cx="10515600" cy="516024"/>
          </a:xfrm>
        </p:spPr>
        <p:txBody>
          <a:bodyPr>
            <a:normAutofit fontScale="90000"/>
          </a:bodyPr>
          <a:lstStyle/>
          <a:p>
            <a:r>
              <a:rPr lang="en-US" sz="3200" b="1" dirty="0"/>
              <a:t>References in the </a:t>
            </a:r>
            <a:r>
              <a:rPr lang="en-US" sz="3200" b="1" dirty="0" smtClean="0"/>
              <a:t>White Paper (2014) by </a:t>
            </a:r>
            <a:r>
              <a:rPr lang="en-US" sz="3200" b="1" dirty="0"/>
              <a:t>a</a:t>
            </a:r>
            <a:r>
              <a:rPr lang="en-US" sz="3200" b="1" dirty="0" smtClean="0"/>
              <a:t>uthor, place and publisher</a:t>
            </a:r>
            <a:endParaRPr lang="en-US" sz="3200"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TextBox 5"/>
          <p:cNvSpPr txBox="1"/>
          <p:nvPr/>
        </p:nvSpPr>
        <p:spPr>
          <a:xfrm>
            <a:off x="1927654" y="1062681"/>
            <a:ext cx="7994822" cy="4154984"/>
          </a:xfrm>
          <a:prstGeom prst="rect">
            <a:avLst/>
          </a:prstGeom>
          <a:solidFill>
            <a:schemeClr val="bg1"/>
          </a:solidFill>
          <a:ln>
            <a:noFill/>
          </a:ln>
        </p:spPr>
        <p:txBody>
          <a:bodyPr wrap="square" rtlCol="0">
            <a:spAutoFit/>
          </a:bodyPr>
          <a:lstStyle/>
          <a:p>
            <a:pPr marL="285750" lvl="0" indent="-285750">
              <a:buFont typeface="Arial" panose="020B0604020202020204" pitchFamily="34" charset="0"/>
              <a:buChar char="•"/>
            </a:pPr>
            <a:r>
              <a:rPr lang="en-GB" sz="2400" dirty="0">
                <a:solidFill>
                  <a:srgbClr val="FF0000"/>
                </a:solidFill>
              </a:rPr>
              <a:t>General information and recommendations from transnational organizations like OECD </a:t>
            </a:r>
            <a:endParaRPr lang="en-US" sz="2400" dirty="0">
              <a:solidFill>
                <a:srgbClr val="FF0000"/>
              </a:solidFill>
            </a:endParaRPr>
          </a:p>
          <a:p>
            <a:pPr marL="285750" lvl="0" indent="-285750">
              <a:buFont typeface="Arial" panose="020B0604020202020204" pitchFamily="34" charset="0"/>
              <a:buChar char="•"/>
            </a:pPr>
            <a:r>
              <a:rPr lang="en-GB" sz="2400" dirty="0">
                <a:solidFill>
                  <a:srgbClr val="FF0000"/>
                </a:solidFill>
              </a:rPr>
              <a:t>Case study-reports on Iceland from OECD</a:t>
            </a:r>
          </a:p>
          <a:p>
            <a:pPr marL="285750" lvl="0" indent="-285750">
              <a:buFont typeface="Arial" panose="020B0604020202020204" pitchFamily="34" charset="0"/>
              <a:buChar char="•"/>
            </a:pPr>
            <a:r>
              <a:rPr lang="en-GB" sz="2400" dirty="0">
                <a:solidFill>
                  <a:srgbClr val="FF0000"/>
                </a:solidFill>
              </a:rPr>
              <a:t>Comparative surveys from transnational organizations like OECD (surveys like PISA, </a:t>
            </a:r>
            <a:r>
              <a:rPr lang="en-GB" sz="2400" dirty="0" err="1">
                <a:solidFill>
                  <a:srgbClr val="FF0000"/>
                </a:solidFill>
              </a:rPr>
              <a:t>PiRls</a:t>
            </a:r>
            <a:r>
              <a:rPr lang="en-GB" sz="2400" dirty="0">
                <a:solidFill>
                  <a:srgbClr val="FF0000"/>
                </a:solidFill>
              </a:rPr>
              <a:t> and </a:t>
            </a:r>
            <a:r>
              <a:rPr lang="en-GB" sz="2400" dirty="0" err="1">
                <a:solidFill>
                  <a:srgbClr val="FF0000"/>
                </a:solidFill>
              </a:rPr>
              <a:t>Talis</a:t>
            </a:r>
            <a:r>
              <a:rPr lang="en-GB" sz="2400" dirty="0">
                <a:solidFill>
                  <a:srgbClr val="FF0000"/>
                </a:solidFill>
              </a:rPr>
              <a:t>)  </a:t>
            </a:r>
            <a:endParaRPr lang="en-US" sz="2400" dirty="0">
              <a:solidFill>
                <a:srgbClr val="FF0000"/>
              </a:solidFill>
            </a:endParaRPr>
          </a:p>
          <a:p>
            <a:pPr marL="285750" lvl="0" indent="-285750">
              <a:buFont typeface="Arial" panose="020B0604020202020204" pitchFamily="34" charset="0"/>
              <a:buChar char="•"/>
            </a:pPr>
            <a:r>
              <a:rPr lang="en-GB" sz="2400" dirty="0"/>
              <a:t>Ideas from international think-tanks (like McKinsey), </a:t>
            </a:r>
            <a:endParaRPr lang="en-US" sz="2400" dirty="0"/>
          </a:p>
          <a:p>
            <a:pPr marL="285750" lvl="0" indent="-285750">
              <a:buFont typeface="Arial" panose="020B0604020202020204" pitchFamily="34" charset="0"/>
              <a:buChar char="•"/>
            </a:pPr>
            <a:r>
              <a:rPr lang="en-GB" sz="2400" dirty="0"/>
              <a:t>Comparative information from each country collected by European institutions like Eurydice and European Commission </a:t>
            </a:r>
            <a:endParaRPr lang="en-US" sz="2400" dirty="0"/>
          </a:p>
          <a:p>
            <a:pPr marL="285750" lvl="0" indent="-285750">
              <a:buFont typeface="Arial" panose="020B0604020202020204" pitchFamily="34" charset="0"/>
              <a:buChar char="•"/>
            </a:pPr>
            <a:r>
              <a:rPr lang="en-GB" sz="2400" dirty="0"/>
              <a:t>Policy borrowing from other states/nations like Ontario in Canada. </a:t>
            </a:r>
            <a:endParaRPr lang="en-US" sz="2400" dirty="0"/>
          </a:p>
        </p:txBody>
      </p:sp>
    </p:spTree>
    <p:extLst>
      <p:ext uri="{BB962C8B-B14F-4D97-AF65-F5344CB8AC3E}">
        <p14:creationId xmlns:p14="http://schemas.microsoft.com/office/powerpoint/2010/main" val="401408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Type of documents in WP2014 (N: 33)</a:t>
            </a:r>
            <a:br>
              <a:rPr lang="en-US" sz="3200" b="1" dirty="0" smtClean="0"/>
            </a:br>
            <a:r>
              <a:rPr lang="en-US" sz="3200" b="1" dirty="0" smtClean="0"/>
              <a:t>Predominance of reports (2/3 or 67%)</a:t>
            </a:r>
            <a:endParaRPr lang="en-US" sz="3200" b="1"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graphicFrame>
        <p:nvGraphicFramePr>
          <p:cNvPr id="6" name="Diagram 5"/>
          <p:cNvGraphicFramePr/>
          <p:nvPr>
            <p:extLst>
              <p:ext uri="{D42A27DB-BD31-4B8C-83A1-F6EECF244321}">
                <p14:modId xmlns:p14="http://schemas.microsoft.com/office/powerpoint/2010/main" val="3232668516"/>
              </p:ext>
            </p:extLst>
          </p:nvPr>
        </p:nvGraphicFramePr>
        <p:xfrm>
          <a:off x="838198" y="1828800"/>
          <a:ext cx="10758545"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5065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t>Location of publishers in the WP (2014): 33</a:t>
            </a:r>
            <a:br>
              <a:rPr lang="en-US" sz="3200" b="1" dirty="0" smtClean="0"/>
            </a:br>
            <a:r>
              <a:rPr lang="en-US" sz="3200" b="1" dirty="0" smtClean="0"/>
              <a:t>Predominance </a:t>
            </a:r>
            <a:r>
              <a:rPr lang="en-US" sz="3200" b="1" dirty="0"/>
              <a:t>of </a:t>
            </a:r>
            <a:r>
              <a:rPr lang="en-US" sz="3200" b="1" dirty="0" smtClean="0"/>
              <a:t>International References (72%)</a:t>
            </a:r>
            <a:br>
              <a:rPr lang="en-US" sz="3200" b="1" dirty="0" smtClean="0"/>
            </a:br>
            <a:r>
              <a:rPr lang="en-US" sz="3200" b="1" dirty="0" smtClean="0"/>
              <a:t>Almost half of the international REFs are OECD</a:t>
            </a:r>
            <a:endParaRPr lang="en-US" sz="3200" b="1" dirty="0"/>
          </a:p>
        </p:txBody>
      </p:sp>
      <p:sp>
        <p:nvSpPr>
          <p:cNvPr id="4" name="Date Placeholder 3"/>
          <p:cNvSpPr>
            <a:spLocks noGrp="1"/>
          </p:cNvSpPr>
          <p:nvPr>
            <p:ph type="dt" sz="half" idx="10"/>
          </p:nvPr>
        </p:nvSpPr>
        <p:spPr/>
        <p:txBody>
          <a:bodyPr/>
          <a:lstStyle/>
          <a:p>
            <a:fld id="{950F97A4-2474-4200-B769-C3085A79C3F2}" type="datetime1">
              <a:rPr lang="en-US" smtClean="0"/>
              <a:t>3/12/2019</a:t>
            </a:fld>
            <a:endParaRPr lang="en-US"/>
          </a:p>
        </p:txBody>
      </p:sp>
      <p:sp>
        <p:nvSpPr>
          <p:cNvPr id="5" name="Footer Placeholder 4"/>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graphicFrame>
        <p:nvGraphicFramePr>
          <p:cNvPr id="6" name="Diagram 5"/>
          <p:cNvGraphicFramePr/>
          <p:nvPr>
            <p:extLst>
              <p:ext uri="{D42A27DB-BD31-4B8C-83A1-F6EECF244321}">
                <p14:modId xmlns:p14="http://schemas.microsoft.com/office/powerpoint/2010/main" val="3981377192"/>
              </p:ext>
            </p:extLst>
          </p:nvPr>
        </p:nvGraphicFramePr>
        <p:xfrm>
          <a:off x="838198" y="1828800"/>
          <a:ext cx="10758545"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760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Manual Operation 10"/>
          <p:cNvSpPr/>
          <p:nvPr/>
        </p:nvSpPr>
        <p:spPr>
          <a:xfrm flipV="1">
            <a:off x="0" y="1046338"/>
            <a:ext cx="12192000" cy="5084760"/>
          </a:xfrm>
          <a:prstGeom prst="flowChartManualOperation">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36204" y="4344447"/>
            <a:ext cx="1324084" cy="1683778"/>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(2013a)</a:t>
            </a:r>
          </a:p>
          <a:p>
            <a:pPr algn="ctr"/>
            <a:r>
              <a:rPr lang="en-US" sz="1400" dirty="0" smtClean="0"/>
              <a:t>Skills Outlook 2013: First Results from the Survey of Adult Skills	</a:t>
            </a:r>
          </a:p>
        </p:txBody>
      </p:sp>
      <p:sp>
        <p:nvSpPr>
          <p:cNvPr id="26" name="Rectangle 25"/>
          <p:cNvSpPr/>
          <p:nvPr/>
        </p:nvSpPr>
        <p:spPr>
          <a:xfrm>
            <a:off x="2933939" y="4352393"/>
            <a:ext cx="1324084" cy="1667887"/>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(2012)</a:t>
            </a:r>
          </a:p>
          <a:p>
            <a:pPr algn="ctr"/>
            <a:r>
              <a:rPr lang="en-US" sz="1400" dirty="0" smtClean="0"/>
              <a:t>PISA </a:t>
            </a:r>
            <a:r>
              <a:rPr lang="en-US" sz="1400" dirty="0"/>
              <a:t>2012 Results in Focus</a:t>
            </a:r>
            <a:endParaRPr lang="en-US" sz="1400" dirty="0" smtClean="0"/>
          </a:p>
        </p:txBody>
      </p:sp>
      <p:sp>
        <p:nvSpPr>
          <p:cNvPr id="27" name="Rectangle 26"/>
          <p:cNvSpPr/>
          <p:nvPr/>
        </p:nvSpPr>
        <p:spPr>
          <a:xfrm>
            <a:off x="6078304" y="4363180"/>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200" dirty="0" smtClean="0"/>
              <a:t>OECD (2011)</a:t>
            </a:r>
          </a:p>
          <a:p>
            <a:pPr algn="ctr"/>
            <a:r>
              <a:rPr lang="en-US" sz="1200" dirty="0" smtClean="0"/>
              <a:t>Germany: Once Weak International Standing Prompts Strong Nationwide Reforms for Rapid Improvement</a:t>
            </a:r>
            <a:endParaRPr lang="en-US" sz="1200" dirty="0"/>
          </a:p>
        </p:txBody>
      </p:sp>
      <p:sp>
        <p:nvSpPr>
          <p:cNvPr id="28" name="Rectangle 27"/>
          <p:cNvSpPr/>
          <p:nvPr/>
        </p:nvSpPr>
        <p:spPr>
          <a:xfrm>
            <a:off x="7664056" y="4352393"/>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(2005a) The Definition and Selection of Key </a:t>
            </a:r>
            <a:r>
              <a:rPr lang="en-US" sz="1400" dirty="0" err="1" smtClean="0"/>
              <a:t>Competencis</a:t>
            </a:r>
            <a:r>
              <a:rPr lang="en-US" sz="1400" dirty="0" smtClean="0"/>
              <a:t> Executive Summary</a:t>
            </a:r>
          </a:p>
        </p:txBody>
      </p:sp>
      <p:sp>
        <p:nvSpPr>
          <p:cNvPr id="25" name="Rectangle 24"/>
          <p:cNvSpPr/>
          <p:nvPr/>
        </p:nvSpPr>
        <p:spPr>
          <a:xfrm>
            <a:off x="9282258" y="4352393"/>
            <a:ext cx="1324084" cy="168946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200" dirty="0" smtClean="0"/>
              <a:t>OECD (2005b). Attracting , Developing and Retaining Effective Teachers – Final Report: Teachers Matter</a:t>
            </a:r>
          </a:p>
        </p:txBody>
      </p:sp>
      <p:cxnSp>
        <p:nvCxnSpPr>
          <p:cNvPr id="3" name="Straight Connector 2"/>
          <p:cNvCxnSpPr/>
          <p:nvPr/>
        </p:nvCxnSpPr>
        <p:spPr>
          <a:xfrm flipV="1">
            <a:off x="2506630" y="2545285"/>
            <a:ext cx="584438" cy="180710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006289" y="6136347"/>
            <a:ext cx="8067290" cy="229612"/>
          </a:xfrm>
          <a:prstGeom prst="rect">
            <a:avLst/>
          </a:prstGeom>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International OECD Policy Knowledge </a:t>
            </a:r>
            <a:endParaRPr lang="en-US" sz="2400" dirty="0"/>
          </a:p>
        </p:txBody>
      </p:sp>
      <p:sp>
        <p:nvSpPr>
          <p:cNvPr id="29" name="Rectangle 28"/>
          <p:cNvSpPr/>
          <p:nvPr/>
        </p:nvSpPr>
        <p:spPr>
          <a:xfrm>
            <a:off x="2881209" y="641396"/>
            <a:ext cx="6261901" cy="224236"/>
          </a:xfrm>
          <a:prstGeom prst="rect">
            <a:avLst/>
          </a:prstGeom>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National </a:t>
            </a:r>
            <a:r>
              <a:rPr lang="en-US" sz="2400" b="1" dirty="0"/>
              <a:t>OECD Policy Knowledge </a:t>
            </a:r>
            <a:endParaRPr lang="en-US" sz="2400" dirty="0"/>
          </a:p>
        </p:txBody>
      </p:sp>
      <p:sp>
        <p:nvSpPr>
          <p:cNvPr id="31" name="Rectangle 30"/>
          <p:cNvSpPr/>
          <p:nvPr/>
        </p:nvSpPr>
        <p:spPr>
          <a:xfrm>
            <a:off x="2881209" y="935524"/>
            <a:ext cx="1324084" cy="1683778"/>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(2013c) Reviews </a:t>
            </a:r>
            <a:r>
              <a:rPr lang="en-GB" sz="1200" dirty="0"/>
              <a:t>of Vocational Education and Training a Skills Beyond School Commentary on Iceland</a:t>
            </a:r>
            <a:endParaRPr lang="en-US" sz="1100" dirty="0" smtClean="0"/>
          </a:p>
        </p:txBody>
      </p:sp>
      <p:cxnSp>
        <p:nvCxnSpPr>
          <p:cNvPr id="41" name="Straight Connector 40"/>
          <p:cNvCxnSpPr/>
          <p:nvPr/>
        </p:nvCxnSpPr>
        <p:spPr>
          <a:xfrm flipH="1" flipV="1">
            <a:off x="9028631" y="2619302"/>
            <a:ext cx="507255" cy="170072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527619" y="935523"/>
            <a:ext cx="1324084" cy="1675070"/>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smtClean="0"/>
              <a:t>OECD (2013b) </a:t>
            </a:r>
            <a:r>
              <a:rPr lang="en-GB" sz="1200" dirty="0"/>
              <a:t>Economic Surveys: Iceland 2013</a:t>
            </a:r>
            <a:endParaRPr lang="en-US" sz="1200" dirty="0"/>
          </a:p>
        </p:txBody>
      </p:sp>
      <p:sp>
        <p:nvSpPr>
          <p:cNvPr id="35" name="Rectangle 34"/>
          <p:cNvSpPr/>
          <p:nvPr/>
        </p:nvSpPr>
        <p:spPr>
          <a:xfrm>
            <a:off x="6174029" y="933997"/>
            <a:ext cx="1324084" cy="1667887"/>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smtClean="0"/>
              <a:t>OECD (2012) Iceland </a:t>
            </a:r>
            <a:r>
              <a:rPr lang="en-GB" sz="1200" dirty="0"/>
              <a:t>Improving Schools Review. Preventing Dropout in Upper Secondary Education in Iceland</a:t>
            </a:r>
            <a:endParaRPr lang="en-US" sz="1200" dirty="0"/>
          </a:p>
        </p:txBody>
      </p:sp>
      <p:sp>
        <p:nvSpPr>
          <p:cNvPr id="37" name="Rectangle 36"/>
          <p:cNvSpPr/>
          <p:nvPr/>
        </p:nvSpPr>
        <p:spPr>
          <a:xfrm>
            <a:off x="7819027" y="928573"/>
            <a:ext cx="1324084" cy="1673311"/>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GB" sz="1200" dirty="0"/>
              <a:t>OECD </a:t>
            </a:r>
            <a:r>
              <a:rPr lang="en-GB" sz="1200" dirty="0" smtClean="0"/>
              <a:t>2008</a:t>
            </a:r>
          </a:p>
          <a:p>
            <a:pPr algn="ctr"/>
            <a:r>
              <a:rPr lang="en-GB" sz="1200" dirty="0" smtClean="0"/>
              <a:t>Study </a:t>
            </a:r>
            <a:r>
              <a:rPr lang="en-GB" sz="1200" dirty="0"/>
              <a:t>on Digital Learning Resources as Systemic Innovation: Country Case Study Report on Iceland</a:t>
            </a:r>
            <a:endParaRPr lang="en-US" sz="1200" dirty="0"/>
          </a:p>
        </p:txBody>
      </p:sp>
      <p:sp>
        <p:nvSpPr>
          <p:cNvPr id="42" name="Rectangle 41"/>
          <p:cNvSpPr/>
          <p:nvPr/>
        </p:nvSpPr>
        <p:spPr>
          <a:xfrm>
            <a:off x="3625451" y="3298576"/>
            <a:ext cx="4937027" cy="215399"/>
          </a:xfrm>
          <a:prstGeom prst="rect">
            <a:avLst/>
          </a:prstGeom>
          <a:noFill/>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spc="600" dirty="0" smtClean="0"/>
              <a:t>TRANSLATION</a:t>
            </a:r>
          </a:p>
          <a:p>
            <a:pPr algn="ctr"/>
            <a:r>
              <a:rPr lang="en-US" dirty="0"/>
              <a:t>(Shared </a:t>
            </a:r>
            <a:r>
              <a:rPr lang="en-US" dirty="0" smtClean="0"/>
              <a:t>References/Knowledge)</a:t>
            </a:r>
            <a:endParaRPr lang="en-US" spc="600" dirty="0"/>
          </a:p>
        </p:txBody>
      </p:sp>
      <p:sp>
        <p:nvSpPr>
          <p:cNvPr id="2" name="Date Placeholder 1"/>
          <p:cNvSpPr>
            <a:spLocks noGrp="1"/>
          </p:cNvSpPr>
          <p:nvPr>
            <p:ph type="dt" sz="half" idx="10"/>
          </p:nvPr>
        </p:nvSpPr>
        <p:spPr/>
        <p:txBody>
          <a:bodyPr/>
          <a:lstStyle/>
          <a:p>
            <a:fld id="{04ADAEB3-5522-4229-B0BE-BC099EFE0BBC}" type="datetime1">
              <a:rPr lang="en-US" smtClean="0"/>
              <a:t>3/12/2019</a:t>
            </a:fld>
            <a:endParaRPr lang="en-US"/>
          </a:p>
        </p:txBody>
      </p:sp>
      <p:sp>
        <p:nvSpPr>
          <p:cNvPr id="4" name="Footer Placeholder 3"/>
          <p:cNvSpPr>
            <a:spLocks noGrp="1"/>
          </p:cNvSpPr>
          <p:nvPr>
            <p:ph type="ftr" sz="quarter" idx="11"/>
          </p:nvPr>
        </p:nvSpPr>
        <p:spPr/>
        <p:txBody>
          <a:bodyPr/>
          <a:lstStyle/>
          <a:p>
            <a:r>
              <a:rPr lang="en-US" smtClean="0"/>
              <a:t>Symposium: Policy Knowledge and Lesson Drawing in Nordic School Reform in an Era of International Comparison</a:t>
            </a:r>
            <a:endParaRPr lang="en-US"/>
          </a:p>
        </p:txBody>
      </p:sp>
      <p:sp>
        <p:nvSpPr>
          <p:cNvPr id="6" name="TextBox 5"/>
          <p:cNvSpPr txBox="1"/>
          <p:nvPr/>
        </p:nvSpPr>
        <p:spPr>
          <a:xfrm>
            <a:off x="284480" y="152400"/>
            <a:ext cx="3431245" cy="830997"/>
          </a:xfrm>
          <a:prstGeom prst="rect">
            <a:avLst/>
          </a:prstGeom>
          <a:noFill/>
        </p:spPr>
        <p:txBody>
          <a:bodyPr wrap="square" rtlCol="0">
            <a:spAutoFit/>
          </a:bodyPr>
          <a:lstStyle/>
          <a:p>
            <a:r>
              <a:rPr lang="en-US" sz="2400" b="1" dirty="0" smtClean="0"/>
              <a:t>WP (2014) References in OECD Documents</a:t>
            </a:r>
            <a:endParaRPr lang="en-US" sz="2400" b="1" dirty="0"/>
          </a:p>
        </p:txBody>
      </p:sp>
      <p:sp>
        <p:nvSpPr>
          <p:cNvPr id="20" name="Rectangle 19"/>
          <p:cNvSpPr/>
          <p:nvPr/>
        </p:nvSpPr>
        <p:spPr>
          <a:xfrm>
            <a:off x="4492552" y="4363180"/>
            <a:ext cx="1324084" cy="1667887"/>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lang="en-US" sz="1400" dirty="0" smtClean="0"/>
              <a:t>OECD (2013d)</a:t>
            </a:r>
          </a:p>
          <a:p>
            <a:pPr algn="ctr"/>
            <a:r>
              <a:rPr lang="en-US" sz="1400" dirty="0" smtClean="0"/>
              <a:t>Education at a glance</a:t>
            </a:r>
          </a:p>
        </p:txBody>
      </p:sp>
    </p:spTree>
    <p:extLst>
      <p:ext uri="{BB962C8B-B14F-4D97-AF65-F5344CB8AC3E}">
        <p14:creationId xmlns:p14="http://schemas.microsoft.com/office/powerpoint/2010/main" val="216970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72CD30A8-8F88-4AB5-A85D-C0DE378F6562}" vid="{0FE03E69-71DE-48E6-8A18-6B3269B71195}"/>
    </a:ext>
  </a:extLst>
</a:theme>
</file>

<file path=ppt/theme/theme2.xml><?xml version="1.0" encoding="utf-8"?>
<a:theme xmlns:a="http://schemas.openxmlformats.org/drawingml/2006/main" name="1_Theme1">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72CD30A8-8F88-4AB5-A85D-C0DE378F6562}" vid="{0FE03E69-71DE-48E6-8A18-6B3269B71195}"/>
    </a:ext>
  </a:extLst>
</a:theme>
</file>

<file path=ppt/theme/theme3.xml><?xml version="1.0" encoding="utf-8"?>
<a:theme xmlns:a="http://schemas.openxmlformats.org/drawingml/2006/main" name="2_Theme1">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72CD30A8-8F88-4AB5-A85D-C0DE378F6562}" vid="{0FE03E69-71DE-48E6-8A18-6B3269B71195}"/>
    </a:ext>
  </a:extLst>
</a:theme>
</file>

<file path=ppt/theme/theme4.xml><?xml version="1.0" encoding="utf-8"?>
<a:theme xmlns:a="http://schemas.openxmlformats.org/drawingml/2006/main" name="3_Theme1">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72CD30A8-8F88-4AB5-A85D-C0DE378F6562}" vid="{0FE03E69-71DE-48E6-8A18-6B3269B7119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7280</TotalTime>
  <Words>2840</Words>
  <Application>Microsoft Office PowerPoint</Application>
  <PresentationFormat>Widescreen</PresentationFormat>
  <Paragraphs>335</Paragraphs>
  <Slides>15</Slides>
  <Notes>12</Notes>
  <HiddenSlides>1</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15</vt:i4>
      </vt:variant>
    </vt:vector>
  </HeadingPairs>
  <TitlesOfParts>
    <vt:vector size="26" baseType="lpstr">
      <vt:lpstr>Arial</vt:lpstr>
      <vt:lpstr>Calibri</vt:lpstr>
      <vt:lpstr>Calibri Light</vt:lpstr>
      <vt:lpstr>Frutiger LT Std 55 Roman</vt:lpstr>
      <vt:lpstr>Times New Roman</vt:lpstr>
      <vt:lpstr>ヒラギノ角ゴ Pro W3</vt:lpstr>
      <vt:lpstr>Theme1</vt:lpstr>
      <vt:lpstr>1_Theme1</vt:lpstr>
      <vt:lpstr>2_Theme1</vt:lpstr>
      <vt:lpstr>3_Theme1</vt:lpstr>
      <vt:lpstr>Office Theme</vt:lpstr>
      <vt:lpstr>What counts as evidence in recent Icelandic reform policy? The role of OECD</vt:lpstr>
      <vt:lpstr>Aims</vt:lpstr>
      <vt:lpstr>PowerPoint Presentation</vt:lpstr>
      <vt:lpstr>PowerPoint Presentation</vt:lpstr>
      <vt:lpstr>References in the White Paper (2014) by author, place and publisher</vt:lpstr>
      <vt:lpstr>References in the White Paper (2014) by author, place and publisher</vt:lpstr>
      <vt:lpstr>Type of documents in WP2014 (N: 33) Predominance of reports (2/3 or 67%)</vt:lpstr>
      <vt:lpstr>Location of publishers in the WP (2014): 33 Predominance of International References (72%) Almost half of the international REFs are OECD</vt:lpstr>
      <vt:lpstr>PowerPoint Presentation</vt:lpstr>
      <vt:lpstr>PowerPoint Presentation</vt:lpstr>
      <vt:lpstr>PowerPoint Presentation</vt:lpstr>
      <vt:lpstr>Analysis of Citations in the 11 OECD reports</vt:lpstr>
      <vt:lpstr>Green papers - Recent Development in Icelandic Governance</vt:lpstr>
      <vt:lpstr>Conclusion</vt:lpstr>
      <vt:lpstr>Discussion</vt:lpstr>
    </vt:vector>
  </TitlesOfParts>
  <Company>Bowdoin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Chanwoong Baek</dc:creator>
  <cp:lastModifiedBy>Jón Torfi Jónasson</cp:lastModifiedBy>
  <cp:revision>88</cp:revision>
  <dcterms:created xsi:type="dcterms:W3CDTF">2019-01-15T14:58:15Z</dcterms:created>
  <dcterms:modified xsi:type="dcterms:W3CDTF">2019-03-12T17:41:46Z</dcterms:modified>
</cp:coreProperties>
</file>